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58400" cy="7772400"/>
  <p:notesSz cx="6858000" cy="9144000"/>
  <p:embeddedFontLst>
    <p:embeddedFont>
      <p:font typeface="Arimo Bold" panose="020B0604020202020204" charset="0"/>
      <p:regular r:id="rId15"/>
    </p:embeddedFont>
    <p:embeddedFont>
      <p:font typeface="Canva Sans" panose="020B0604020202020204" charset="0"/>
      <p:regular r:id="rId16"/>
    </p:embeddedFont>
    <p:embeddedFont>
      <p:font typeface="Canva Sans Bold" panose="020B0604020202020204" charset="0"/>
      <p:regular r:id="rId17"/>
    </p:embeddedFont>
    <p:embeddedFont>
      <p:font typeface="Cheque" panose="020B0604020202020204" charset="0"/>
      <p:regular r:id="rId18"/>
    </p:embeddedFont>
    <p:embeddedFont>
      <p:font typeface="Goffik-Outline" panose="02000906030000020004" pitchFamily="2" charset="0"/>
      <p:bold r:id="rId19"/>
    </p:embeddedFont>
    <p:embeddedFont>
      <p:font typeface="Handyman" panose="020B0604020202020204" charset="0"/>
      <p:regular r:id="rId20"/>
    </p:embeddedFont>
    <p:embeddedFont>
      <p:font typeface="IBM Plex Sans Condensed" panose="020B0506050203000203" pitchFamily="34" charset="0"/>
      <p:regular r:id="rId21"/>
    </p:embeddedFont>
    <p:embeddedFont>
      <p:font typeface="Jumble" panose="02000503000000020004" pitchFamily="2" charset="0"/>
      <p:regular r:id="rId22"/>
    </p:embeddedFont>
    <p:embeddedFont>
      <p:font typeface="Lato Bold" panose="020B0604020202020204" charset="0"/>
      <p:regular r:id="rId23"/>
    </p:embeddedFont>
    <p:embeddedFont>
      <p:font typeface="Playlist Script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872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5.png"/><Relationship Id="rId3" Type="http://schemas.openxmlformats.org/officeDocument/2006/relationships/image" Target="../media/image53.svg"/><Relationship Id="rId7" Type="http://schemas.openxmlformats.org/officeDocument/2006/relationships/image" Target="../media/image14.pn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svg"/><Relationship Id="rId1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23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10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sv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sv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1.sv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5.png"/><Relationship Id="rId5" Type="http://schemas.openxmlformats.org/officeDocument/2006/relationships/image" Target="../media/image33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8189" y="5413529"/>
            <a:ext cx="1882742" cy="1882742"/>
          </a:xfrm>
          <a:custGeom>
            <a:avLst/>
            <a:gdLst/>
            <a:ahLst/>
            <a:cxnLst/>
            <a:rect l="l" t="t" r="r" b="b"/>
            <a:pathLst>
              <a:path w="1882742" h="1882742">
                <a:moveTo>
                  <a:pt x="0" y="0"/>
                </a:moveTo>
                <a:lnTo>
                  <a:pt x="1882742" y="0"/>
                </a:lnTo>
                <a:lnTo>
                  <a:pt x="1882742" y="1882742"/>
                </a:lnTo>
                <a:lnTo>
                  <a:pt x="0" y="188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16408" y="417934"/>
            <a:ext cx="1638612" cy="1638612"/>
          </a:xfrm>
          <a:custGeom>
            <a:avLst/>
            <a:gdLst/>
            <a:ahLst/>
            <a:cxnLst/>
            <a:rect l="l" t="t" r="r" b="b"/>
            <a:pathLst>
              <a:path w="1638612" h="1638612">
                <a:moveTo>
                  <a:pt x="0" y="0"/>
                </a:moveTo>
                <a:lnTo>
                  <a:pt x="1638612" y="0"/>
                </a:lnTo>
                <a:lnTo>
                  <a:pt x="1638612" y="1638612"/>
                </a:lnTo>
                <a:lnTo>
                  <a:pt x="0" y="163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25158" y="141881"/>
            <a:ext cx="1795773" cy="1795773"/>
          </a:xfrm>
          <a:custGeom>
            <a:avLst/>
            <a:gdLst/>
            <a:ahLst/>
            <a:cxnLst/>
            <a:rect l="l" t="t" r="r" b="b"/>
            <a:pathLst>
              <a:path w="1795773" h="1795773">
                <a:moveTo>
                  <a:pt x="0" y="0"/>
                </a:moveTo>
                <a:lnTo>
                  <a:pt x="1795773" y="0"/>
                </a:lnTo>
                <a:lnTo>
                  <a:pt x="1795773" y="1795773"/>
                </a:lnTo>
                <a:lnTo>
                  <a:pt x="0" y="1795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613954" y="5452750"/>
            <a:ext cx="1843521" cy="1843521"/>
          </a:xfrm>
          <a:custGeom>
            <a:avLst/>
            <a:gdLst/>
            <a:ahLst/>
            <a:cxnLst/>
            <a:rect l="l" t="t" r="r" b="b"/>
            <a:pathLst>
              <a:path w="1843521" h="1843521">
                <a:moveTo>
                  <a:pt x="0" y="0"/>
                </a:moveTo>
                <a:lnTo>
                  <a:pt x="1843521" y="0"/>
                </a:lnTo>
                <a:lnTo>
                  <a:pt x="1843521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79560" y="2718993"/>
            <a:ext cx="832831" cy="1053500"/>
          </a:xfrm>
          <a:custGeom>
            <a:avLst/>
            <a:gdLst/>
            <a:ahLst/>
            <a:cxnLst/>
            <a:rect l="l" t="t" r="r" b="b"/>
            <a:pathLst>
              <a:path w="832831" h="1053500">
                <a:moveTo>
                  <a:pt x="0" y="0"/>
                </a:moveTo>
                <a:lnTo>
                  <a:pt x="832831" y="0"/>
                </a:lnTo>
                <a:lnTo>
                  <a:pt x="832831" y="1053500"/>
                </a:lnTo>
                <a:lnTo>
                  <a:pt x="0" y="105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867020" y="2769381"/>
            <a:ext cx="792997" cy="1003112"/>
          </a:xfrm>
          <a:custGeom>
            <a:avLst/>
            <a:gdLst/>
            <a:ahLst/>
            <a:cxnLst/>
            <a:rect l="l" t="t" r="r" b="b"/>
            <a:pathLst>
              <a:path w="792997" h="1003112">
                <a:moveTo>
                  <a:pt x="0" y="0"/>
                </a:moveTo>
                <a:lnTo>
                  <a:pt x="792998" y="0"/>
                </a:lnTo>
                <a:lnTo>
                  <a:pt x="792998" y="1003112"/>
                </a:lnTo>
                <a:lnTo>
                  <a:pt x="0" y="10031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614415" y="417934"/>
            <a:ext cx="829571" cy="1049376"/>
          </a:xfrm>
          <a:custGeom>
            <a:avLst/>
            <a:gdLst/>
            <a:ahLst/>
            <a:cxnLst/>
            <a:rect l="l" t="t" r="r" b="b"/>
            <a:pathLst>
              <a:path w="829571" h="1049376">
                <a:moveTo>
                  <a:pt x="0" y="0"/>
                </a:moveTo>
                <a:lnTo>
                  <a:pt x="829570" y="0"/>
                </a:lnTo>
                <a:lnTo>
                  <a:pt x="829570" y="1049376"/>
                </a:lnTo>
                <a:lnTo>
                  <a:pt x="0" y="10493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640922" y="5322088"/>
            <a:ext cx="776555" cy="982313"/>
          </a:xfrm>
          <a:custGeom>
            <a:avLst/>
            <a:gdLst/>
            <a:ahLst/>
            <a:cxnLst/>
            <a:rect l="l" t="t" r="r" b="b"/>
            <a:pathLst>
              <a:path w="776555" h="982313">
                <a:moveTo>
                  <a:pt x="0" y="0"/>
                </a:moveTo>
                <a:lnTo>
                  <a:pt x="776556" y="0"/>
                </a:lnTo>
                <a:lnTo>
                  <a:pt x="776556" y="982313"/>
                </a:lnTo>
                <a:lnTo>
                  <a:pt x="0" y="9823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191380" y="2245025"/>
            <a:ext cx="5675641" cy="166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95"/>
              </a:lnSpc>
            </a:pPr>
            <a:r>
              <a:rPr lang="en-US" sz="9639">
                <a:solidFill>
                  <a:srgbClr val="FF67B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Kids Craft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38215" y="3667125"/>
            <a:ext cx="7181969" cy="165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19"/>
              </a:lnSpc>
            </a:pPr>
            <a:r>
              <a:rPr lang="en-US" sz="9375">
                <a:solidFill>
                  <a:srgbClr val="90C65D"/>
                </a:solidFill>
                <a:latin typeface="Handyman"/>
                <a:ea typeface="Handyman"/>
                <a:cs typeface="Handyman"/>
                <a:sym typeface="Handyman"/>
              </a:rPr>
              <a:t>Bundle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3745" y="1008640"/>
            <a:ext cx="7181969" cy="159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0"/>
              </a:lnSpc>
            </a:pPr>
            <a:r>
              <a:rPr lang="en-US" sz="8976">
                <a:solidFill>
                  <a:srgbClr val="90C65D"/>
                </a:solidFill>
                <a:latin typeface="Handyman"/>
                <a:ea typeface="Handyman"/>
                <a:cs typeface="Handyman"/>
                <a:sym typeface="Handyman"/>
              </a:rPr>
              <a:t>Easter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381" y="961149"/>
            <a:ext cx="7212540" cy="6572650"/>
          </a:xfrm>
          <a:custGeom>
            <a:avLst/>
            <a:gdLst/>
            <a:ahLst/>
            <a:cxnLst/>
            <a:rect l="l" t="t" r="r" b="b"/>
            <a:pathLst>
              <a:path w="7212540" h="6572650">
                <a:moveTo>
                  <a:pt x="0" y="0"/>
                </a:moveTo>
                <a:lnTo>
                  <a:pt x="7212540" y="0"/>
                </a:lnTo>
                <a:lnTo>
                  <a:pt x="7212540" y="6572650"/>
                </a:lnTo>
                <a:lnTo>
                  <a:pt x="0" y="6572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465895" y="961149"/>
            <a:ext cx="2443572" cy="6572536"/>
          </a:xfrm>
          <a:custGeom>
            <a:avLst/>
            <a:gdLst/>
            <a:ahLst/>
            <a:cxnLst/>
            <a:rect l="l" t="t" r="r" b="b"/>
            <a:pathLst>
              <a:path w="2443572" h="6572536">
                <a:moveTo>
                  <a:pt x="0" y="0"/>
                </a:moveTo>
                <a:lnTo>
                  <a:pt x="2443572" y="0"/>
                </a:lnTo>
                <a:lnTo>
                  <a:pt x="2443572" y="6572535"/>
                </a:lnTo>
                <a:lnTo>
                  <a:pt x="0" y="6572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12646" y="103422"/>
            <a:ext cx="4733420" cy="765248"/>
            <a:chOff x="0" y="0"/>
            <a:chExt cx="4733417" cy="7652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33417" cy="765302"/>
            </a:xfrm>
            <a:custGeom>
              <a:avLst/>
              <a:gdLst/>
              <a:ahLst/>
              <a:cxnLst/>
              <a:rect l="l" t="t" r="r" b="b"/>
              <a:pathLst>
                <a:path w="4733417" h="765302">
                  <a:moveTo>
                    <a:pt x="191262" y="0"/>
                  </a:moveTo>
                  <a:lnTo>
                    <a:pt x="4542155" y="0"/>
                  </a:lnTo>
                  <a:cubicBezTo>
                    <a:pt x="4592955" y="0"/>
                    <a:pt x="4641596" y="20193"/>
                    <a:pt x="4677410" y="56007"/>
                  </a:cubicBezTo>
                  <a:cubicBezTo>
                    <a:pt x="4713224" y="91821"/>
                    <a:pt x="4733417" y="140589"/>
                    <a:pt x="4733417" y="191262"/>
                  </a:cubicBezTo>
                  <a:lnTo>
                    <a:pt x="4733417" y="573913"/>
                  </a:lnTo>
                  <a:cubicBezTo>
                    <a:pt x="4733417" y="624713"/>
                    <a:pt x="4713224" y="673354"/>
                    <a:pt x="4677410" y="709168"/>
                  </a:cubicBezTo>
                  <a:cubicBezTo>
                    <a:pt x="4641596" y="744982"/>
                    <a:pt x="4592828" y="765175"/>
                    <a:pt x="4542155" y="765175"/>
                  </a:cubicBezTo>
                  <a:lnTo>
                    <a:pt x="191262" y="765175"/>
                  </a:lnTo>
                  <a:cubicBezTo>
                    <a:pt x="85598" y="765302"/>
                    <a:pt x="0" y="679577"/>
                    <a:pt x="0" y="573913"/>
                  </a:cubicBezTo>
                  <a:lnTo>
                    <a:pt x="0" y="191262"/>
                  </a:lnTo>
                  <a:cubicBezTo>
                    <a:pt x="0" y="85598"/>
                    <a:pt x="85598" y="0"/>
                    <a:pt x="191262" y="0"/>
                  </a:cubicBezTo>
                  <a:close/>
                </a:path>
              </a:pathLst>
            </a:custGeom>
            <a:solidFill>
              <a:srgbClr val="FF67B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7842161" y="1149525"/>
            <a:ext cx="961158" cy="601504"/>
          </a:xfrm>
          <a:custGeom>
            <a:avLst/>
            <a:gdLst/>
            <a:ahLst/>
            <a:cxnLst/>
            <a:rect l="l" t="t" r="r" b="b"/>
            <a:pathLst>
              <a:path w="961158" h="601504">
                <a:moveTo>
                  <a:pt x="0" y="0"/>
                </a:moveTo>
                <a:lnTo>
                  <a:pt x="961158" y="0"/>
                </a:lnTo>
                <a:lnTo>
                  <a:pt x="961158" y="601503"/>
                </a:lnTo>
                <a:lnTo>
                  <a:pt x="0" y="6015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842161" y="1849517"/>
            <a:ext cx="961158" cy="601504"/>
          </a:xfrm>
          <a:custGeom>
            <a:avLst/>
            <a:gdLst/>
            <a:ahLst/>
            <a:cxnLst/>
            <a:rect l="l" t="t" r="r" b="b"/>
            <a:pathLst>
              <a:path w="961158" h="601504">
                <a:moveTo>
                  <a:pt x="0" y="0"/>
                </a:moveTo>
                <a:lnTo>
                  <a:pt x="961158" y="0"/>
                </a:lnTo>
                <a:lnTo>
                  <a:pt x="961158" y="601504"/>
                </a:lnTo>
                <a:lnTo>
                  <a:pt x="0" y="601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842161" y="2549519"/>
            <a:ext cx="961158" cy="601504"/>
          </a:xfrm>
          <a:custGeom>
            <a:avLst/>
            <a:gdLst/>
            <a:ahLst/>
            <a:cxnLst/>
            <a:rect l="l" t="t" r="r" b="b"/>
            <a:pathLst>
              <a:path w="961158" h="601504">
                <a:moveTo>
                  <a:pt x="0" y="0"/>
                </a:moveTo>
                <a:lnTo>
                  <a:pt x="961158" y="0"/>
                </a:lnTo>
                <a:lnTo>
                  <a:pt x="961158" y="601503"/>
                </a:lnTo>
                <a:lnTo>
                  <a:pt x="0" y="6015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842161" y="3949513"/>
            <a:ext cx="961158" cy="601504"/>
          </a:xfrm>
          <a:custGeom>
            <a:avLst/>
            <a:gdLst/>
            <a:ahLst/>
            <a:cxnLst/>
            <a:rect l="l" t="t" r="r" b="b"/>
            <a:pathLst>
              <a:path w="961158" h="601504">
                <a:moveTo>
                  <a:pt x="0" y="0"/>
                </a:moveTo>
                <a:lnTo>
                  <a:pt x="961158" y="0"/>
                </a:lnTo>
                <a:lnTo>
                  <a:pt x="961158" y="601503"/>
                </a:lnTo>
                <a:lnTo>
                  <a:pt x="0" y="6015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842161" y="4649505"/>
            <a:ext cx="961158" cy="601504"/>
          </a:xfrm>
          <a:custGeom>
            <a:avLst/>
            <a:gdLst/>
            <a:ahLst/>
            <a:cxnLst/>
            <a:rect l="l" t="t" r="r" b="b"/>
            <a:pathLst>
              <a:path w="961158" h="601504">
                <a:moveTo>
                  <a:pt x="0" y="0"/>
                </a:moveTo>
                <a:lnTo>
                  <a:pt x="961158" y="0"/>
                </a:lnTo>
                <a:lnTo>
                  <a:pt x="961158" y="601504"/>
                </a:lnTo>
                <a:lnTo>
                  <a:pt x="0" y="601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842161" y="5349507"/>
            <a:ext cx="961158" cy="601504"/>
          </a:xfrm>
          <a:custGeom>
            <a:avLst/>
            <a:gdLst/>
            <a:ahLst/>
            <a:cxnLst/>
            <a:rect l="l" t="t" r="r" b="b"/>
            <a:pathLst>
              <a:path w="961158" h="601504">
                <a:moveTo>
                  <a:pt x="0" y="0"/>
                </a:moveTo>
                <a:lnTo>
                  <a:pt x="961158" y="0"/>
                </a:lnTo>
                <a:lnTo>
                  <a:pt x="961158" y="601503"/>
                </a:lnTo>
                <a:lnTo>
                  <a:pt x="0" y="6015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842161" y="6049499"/>
            <a:ext cx="961158" cy="601504"/>
          </a:xfrm>
          <a:custGeom>
            <a:avLst/>
            <a:gdLst/>
            <a:ahLst/>
            <a:cxnLst/>
            <a:rect l="l" t="t" r="r" b="b"/>
            <a:pathLst>
              <a:path w="961158" h="601504">
                <a:moveTo>
                  <a:pt x="0" y="0"/>
                </a:moveTo>
                <a:lnTo>
                  <a:pt x="961158" y="0"/>
                </a:lnTo>
                <a:lnTo>
                  <a:pt x="961158" y="601504"/>
                </a:lnTo>
                <a:lnTo>
                  <a:pt x="0" y="601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842161" y="6749501"/>
            <a:ext cx="961158" cy="601504"/>
          </a:xfrm>
          <a:custGeom>
            <a:avLst/>
            <a:gdLst/>
            <a:ahLst/>
            <a:cxnLst/>
            <a:rect l="l" t="t" r="r" b="b"/>
            <a:pathLst>
              <a:path w="961158" h="601504">
                <a:moveTo>
                  <a:pt x="0" y="0"/>
                </a:moveTo>
                <a:lnTo>
                  <a:pt x="961158" y="0"/>
                </a:lnTo>
                <a:lnTo>
                  <a:pt x="961158" y="601503"/>
                </a:lnTo>
                <a:lnTo>
                  <a:pt x="0" y="6015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842161" y="3249511"/>
            <a:ext cx="961158" cy="601504"/>
          </a:xfrm>
          <a:custGeom>
            <a:avLst/>
            <a:gdLst/>
            <a:ahLst/>
            <a:cxnLst/>
            <a:rect l="l" t="t" r="r" b="b"/>
            <a:pathLst>
              <a:path w="961158" h="601504">
                <a:moveTo>
                  <a:pt x="0" y="0"/>
                </a:moveTo>
                <a:lnTo>
                  <a:pt x="961158" y="0"/>
                </a:lnTo>
                <a:lnTo>
                  <a:pt x="961158" y="601504"/>
                </a:lnTo>
                <a:lnTo>
                  <a:pt x="0" y="601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843448" y="1138676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30" y="0"/>
                </a:lnTo>
                <a:lnTo>
                  <a:pt x="542730" y="542729"/>
                </a:lnTo>
                <a:lnTo>
                  <a:pt x="0" y="5427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757835" y="1106738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30" y="0"/>
                </a:lnTo>
                <a:lnTo>
                  <a:pt x="542730" y="542730"/>
                </a:lnTo>
                <a:lnTo>
                  <a:pt x="0" y="542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22417" y="2070356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29" y="0"/>
                </a:lnTo>
                <a:lnTo>
                  <a:pt x="542729" y="542730"/>
                </a:lnTo>
                <a:lnTo>
                  <a:pt x="0" y="542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318995" y="1890960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29" y="0"/>
                </a:lnTo>
                <a:lnTo>
                  <a:pt x="542729" y="542730"/>
                </a:lnTo>
                <a:lnTo>
                  <a:pt x="0" y="542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219942" y="1930589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29" y="0"/>
                </a:lnTo>
                <a:lnTo>
                  <a:pt x="542729" y="542730"/>
                </a:lnTo>
                <a:lnTo>
                  <a:pt x="0" y="542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131582" y="3188752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30" y="0"/>
                </a:lnTo>
                <a:lnTo>
                  <a:pt x="542730" y="542729"/>
                </a:lnTo>
                <a:lnTo>
                  <a:pt x="0" y="5427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673432" y="6624647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29" y="0"/>
                </a:lnTo>
                <a:lnTo>
                  <a:pt x="542729" y="542730"/>
                </a:lnTo>
                <a:lnTo>
                  <a:pt x="0" y="542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207199" y="3238575"/>
            <a:ext cx="603391" cy="603391"/>
          </a:xfrm>
          <a:custGeom>
            <a:avLst/>
            <a:gdLst/>
            <a:ahLst/>
            <a:cxnLst/>
            <a:rect l="l" t="t" r="r" b="b"/>
            <a:pathLst>
              <a:path w="603391" h="603391">
                <a:moveTo>
                  <a:pt x="0" y="0"/>
                </a:moveTo>
                <a:lnTo>
                  <a:pt x="603391" y="0"/>
                </a:lnTo>
                <a:lnTo>
                  <a:pt x="603391" y="603391"/>
                </a:lnTo>
                <a:lnTo>
                  <a:pt x="0" y="6033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501477" y="6703190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30" y="0"/>
                </a:lnTo>
                <a:lnTo>
                  <a:pt x="542730" y="542730"/>
                </a:lnTo>
                <a:lnTo>
                  <a:pt x="0" y="542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8767991" y="1681405"/>
            <a:ext cx="693643" cy="693643"/>
          </a:xfrm>
          <a:custGeom>
            <a:avLst/>
            <a:gdLst/>
            <a:ahLst/>
            <a:cxnLst/>
            <a:rect l="l" t="t" r="r" b="b"/>
            <a:pathLst>
              <a:path w="693643" h="693643">
                <a:moveTo>
                  <a:pt x="0" y="0"/>
                </a:moveTo>
                <a:lnTo>
                  <a:pt x="693644" y="0"/>
                </a:lnTo>
                <a:lnTo>
                  <a:pt x="693644" y="693643"/>
                </a:lnTo>
                <a:lnTo>
                  <a:pt x="0" y="69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6529216" y="1106738"/>
            <a:ext cx="693643" cy="693643"/>
          </a:xfrm>
          <a:custGeom>
            <a:avLst/>
            <a:gdLst/>
            <a:ahLst/>
            <a:cxnLst/>
            <a:rect l="l" t="t" r="r" b="b"/>
            <a:pathLst>
              <a:path w="693643" h="693643">
                <a:moveTo>
                  <a:pt x="0" y="0"/>
                </a:moveTo>
                <a:lnTo>
                  <a:pt x="693643" y="0"/>
                </a:lnTo>
                <a:lnTo>
                  <a:pt x="693643" y="693643"/>
                </a:lnTo>
                <a:lnTo>
                  <a:pt x="0" y="69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292573" y="1106738"/>
            <a:ext cx="693643" cy="693643"/>
          </a:xfrm>
          <a:custGeom>
            <a:avLst/>
            <a:gdLst/>
            <a:ahLst/>
            <a:cxnLst/>
            <a:rect l="l" t="t" r="r" b="b"/>
            <a:pathLst>
              <a:path w="693643" h="693643">
                <a:moveTo>
                  <a:pt x="0" y="0"/>
                </a:moveTo>
                <a:lnTo>
                  <a:pt x="693643" y="0"/>
                </a:lnTo>
                <a:lnTo>
                  <a:pt x="693643" y="693643"/>
                </a:lnTo>
                <a:lnTo>
                  <a:pt x="0" y="69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3032382" y="2704741"/>
            <a:ext cx="693643" cy="693643"/>
          </a:xfrm>
          <a:custGeom>
            <a:avLst/>
            <a:gdLst/>
            <a:ahLst/>
            <a:cxnLst/>
            <a:rect l="l" t="t" r="r" b="b"/>
            <a:pathLst>
              <a:path w="693643" h="693643">
                <a:moveTo>
                  <a:pt x="0" y="0"/>
                </a:moveTo>
                <a:lnTo>
                  <a:pt x="693643" y="0"/>
                </a:lnTo>
                <a:lnTo>
                  <a:pt x="693643" y="693643"/>
                </a:lnTo>
                <a:lnTo>
                  <a:pt x="0" y="69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4790738" y="5039782"/>
            <a:ext cx="775739" cy="775739"/>
          </a:xfrm>
          <a:custGeom>
            <a:avLst/>
            <a:gdLst/>
            <a:ahLst/>
            <a:cxnLst/>
            <a:rect l="l" t="t" r="r" b="b"/>
            <a:pathLst>
              <a:path w="775739" h="775739">
                <a:moveTo>
                  <a:pt x="0" y="0"/>
                </a:moveTo>
                <a:lnTo>
                  <a:pt x="775739" y="0"/>
                </a:lnTo>
                <a:lnTo>
                  <a:pt x="775739" y="775739"/>
                </a:lnTo>
                <a:lnTo>
                  <a:pt x="0" y="7757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922639" y="6631179"/>
            <a:ext cx="693643" cy="693643"/>
          </a:xfrm>
          <a:custGeom>
            <a:avLst/>
            <a:gdLst/>
            <a:ahLst/>
            <a:cxnLst/>
            <a:rect l="l" t="t" r="r" b="b"/>
            <a:pathLst>
              <a:path w="693643" h="693643">
                <a:moveTo>
                  <a:pt x="0" y="0"/>
                </a:moveTo>
                <a:lnTo>
                  <a:pt x="693643" y="0"/>
                </a:lnTo>
                <a:lnTo>
                  <a:pt x="693643" y="693643"/>
                </a:lnTo>
                <a:lnTo>
                  <a:pt x="0" y="69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3110413" y="5466774"/>
            <a:ext cx="775739" cy="775739"/>
          </a:xfrm>
          <a:custGeom>
            <a:avLst/>
            <a:gdLst/>
            <a:ahLst/>
            <a:cxnLst/>
            <a:rect l="l" t="t" r="r" b="b"/>
            <a:pathLst>
              <a:path w="775739" h="775739">
                <a:moveTo>
                  <a:pt x="0" y="0"/>
                </a:moveTo>
                <a:lnTo>
                  <a:pt x="775739" y="0"/>
                </a:lnTo>
                <a:lnTo>
                  <a:pt x="775739" y="775740"/>
                </a:lnTo>
                <a:lnTo>
                  <a:pt x="0" y="7757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8860659" y="2421634"/>
            <a:ext cx="676432" cy="676432"/>
          </a:xfrm>
          <a:custGeom>
            <a:avLst/>
            <a:gdLst/>
            <a:ahLst/>
            <a:cxnLst/>
            <a:rect l="l" t="t" r="r" b="b"/>
            <a:pathLst>
              <a:path w="676432" h="676432">
                <a:moveTo>
                  <a:pt x="0" y="0"/>
                </a:moveTo>
                <a:lnTo>
                  <a:pt x="676432" y="0"/>
                </a:lnTo>
                <a:lnTo>
                  <a:pt x="676432" y="676432"/>
                </a:lnTo>
                <a:lnTo>
                  <a:pt x="0" y="6764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5207199" y="1149525"/>
            <a:ext cx="752015" cy="752015"/>
          </a:xfrm>
          <a:custGeom>
            <a:avLst/>
            <a:gdLst/>
            <a:ahLst/>
            <a:cxnLst/>
            <a:rect l="l" t="t" r="r" b="b"/>
            <a:pathLst>
              <a:path w="752015" h="752015">
                <a:moveTo>
                  <a:pt x="0" y="0"/>
                </a:moveTo>
                <a:lnTo>
                  <a:pt x="752015" y="0"/>
                </a:lnTo>
                <a:lnTo>
                  <a:pt x="752015" y="752015"/>
                </a:lnTo>
                <a:lnTo>
                  <a:pt x="0" y="7520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22296" y="1138676"/>
            <a:ext cx="752015" cy="752015"/>
          </a:xfrm>
          <a:custGeom>
            <a:avLst/>
            <a:gdLst/>
            <a:ahLst/>
            <a:cxnLst/>
            <a:rect l="l" t="t" r="r" b="b"/>
            <a:pathLst>
              <a:path w="752015" h="752015">
                <a:moveTo>
                  <a:pt x="0" y="0"/>
                </a:moveTo>
                <a:lnTo>
                  <a:pt x="752016" y="0"/>
                </a:lnTo>
                <a:lnTo>
                  <a:pt x="752016" y="752015"/>
                </a:lnTo>
                <a:lnTo>
                  <a:pt x="0" y="7520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3199435" y="3469908"/>
            <a:ext cx="917149" cy="917149"/>
          </a:xfrm>
          <a:custGeom>
            <a:avLst/>
            <a:gdLst/>
            <a:ahLst/>
            <a:cxnLst/>
            <a:rect l="l" t="t" r="r" b="b"/>
            <a:pathLst>
              <a:path w="917149" h="917149">
                <a:moveTo>
                  <a:pt x="0" y="0"/>
                </a:moveTo>
                <a:lnTo>
                  <a:pt x="917149" y="0"/>
                </a:lnTo>
                <a:lnTo>
                  <a:pt x="917149" y="917149"/>
                </a:lnTo>
                <a:lnTo>
                  <a:pt x="0" y="9171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5566477" y="4738635"/>
            <a:ext cx="994080" cy="994080"/>
          </a:xfrm>
          <a:custGeom>
            <a:avLst/>
            <a:gdLst/>
            <a:ahLst/>
            <a:cxnLst/>
            <a:rect l="l" t="t" r="r" b="b"/>
            <a:pathLst>
              <a:path w="994080" h="994080">
                <a:moveTo>
                  <a:pt x="0" y="0"/>
                </a:moveTo>
                <a:lnTo>
                  <a:pt x="994080" y="0"/>
                </a:lnTo>
                <a:lnTo>
                  <a:pt x="994080" y="994080"/>
                </a:lnTo>
                <a:lnTo>
                  <a:pt x="0" y="9940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843448" y="3098066"/>
            <a:ext cx="693643" cy="693643"/>
          </a:xfrm>
          <a:custGeom>
            <a:avLst/>
            <a:gdLst/>
            <a:ahLst/>
            <a:cxnLst/>
            <a:rect l="l" t="t" r="r" b="b"/>
            <a:pathLst>
              <a:path w="693643" h="693643">
                <a:moveTo>
                  <a:pt x="0" y="0"/>
                </a:moveTo>
                <a:lnTo>
                  <a:pt x="693643" y="0"/>
                </a:lnTo>
                <a:lnTo>
                  <a:pt x="693643" y="693643"/>
                </a:lnTo>
                <a:lnTo>
                  <a:pt x="0" y="6936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2214352" y="6474968"/>
            <a:ext cx="875595" cy="875595"/>
          </a:xfrm>
          <a:custGeom>
            <a:avLst/>
            <a:gdLst/>
            <a:ahLst/>
            <a:cxnLst/>
            <a:rect l="l" t="t" r="r" b="b"/>
            <a:pathLst>
              <a:path w="875595" h="875595">
                <a:moveTo>
                  <a:pt x="0" y="0"/>
                </a:moveTo>
                <a:lnTo>
                  <a:pt x="875594" y="0"/>
                </a:lnTo>
                <a:lnTo>
                  <a:pt x="875594" y="875595"/>
                </a:lnTo>
                <a:lnTo>
                  <a:pt x="0" y="8755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5810590" y="1149525"/>
            <a:ext cx="703828" cy="703828"/>
          </a:xfrm>
          <a:custGeom>
            <a:avLst/>
            <a:gdLst/>
            <a:ahLst/>
            <a:cxnLst/>
            <a:rect l="l" t="t" r="r" b="b"/>
            <a:pathLst>
              <a:path w="703828" h="703828">
                <a:moveTo>
                  <a:pt x="0" y="0"/>
                </a:moveTo>
                <a:lnTo>
                  <a:pt x="703827" y="0"/>
                </a:lnTo>
                <a:lnTo>
                  <a:pt x="703827" y="703827"/>
                </a:lnTo>
                <a:lnTo>
                  <a:pt x="0" y="7038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462767" y="1604445"/>
            <a:ext cx="703828" cy="703828"/>
          </a:xfrm>
          <a:custGeom>
            <a:avLst/>
            <a:gdLst/>
            <a:ahLst/>
            <a:cxnLst/>
            <a:rect l="l" t="t" r="r" b="b"/>
            <a:pathLst>
              <a:path w="703828" h="703828">
                <a:moveTo>
                  <a:pt x="0" y="0"/>
                </a:moveTo>
                <a:lnTo>
                  <a:pt x="703828" y="0"/>
                </a:lnTo>
                <a:lnTo>
                  <a:pt x="703828" y="703828"/>
                </a:lnTo>
                <a:lnTo>
                  <a:pt x="0" y="703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352214" y="4625518"/>
            <a:ext cx="841256" cy="841256"/>
          </a:xfrm>
          <a:custGeom>
            <a:avLst/>
            <a:gdLst/>
            <a:ahLst/>
            <a:cxnLst/>
            <a:rect l="l" t="t" r="r" b="b"/>
            <a:pathLst>
              <a:path w="841256" h="841256">
                <a:moveTo>
                  <a:pt x="0" y="0"/>
                </a:moveTo>
                <a:lnTo>
                  <a:pt x="841256" y="0"/>
                </a:lnTo>
                <a:lnTo>
                  <a:pt x="841256" y="841256"/>
                </a:lnTo>
                <a:lnTo>
                  <a:pt x="0" y="8412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3897682" y="5771140"/>
            <a:ext cx="703828" cy="703828"/>
          </a:xfrm>
          <a:custGeom>
            <a:avLst/>
            <a:gdLst/>
            <a:ahLst/>
            <a:cxnLst/>
            <a:rect l="l" t="t" r="r" b="b"/>
            <a:pathLst>
              <a:path w="703828" h="703828">
                <a:moveTo>
                  <a:pt x="0" y="0"/>
                </a:moveTo>
                <a:lnTo>
                  <a:pt x="703828" y="0"/>
                </a:lnTo>
                <a:lnTo>
                  <a:pt x="703828" y="703828"/>
                </a:lnTo>
                <a:lnTo>
                  <a:pt x="0" y="703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849422" y="4676163"/>
            <a:ext cx="693643" cy="693643"/>
          </a:xfrm>
          <a:custGeom>
            <a:avLst/>
            <a:gdLst/>
            <a:ahLst/>
            <a:cxnLst/>
            <a:rect l="l" t="t" r="r" b="b"/>
            <a:pathLst>
              <a:path w="693643" h="693643">
                <a:moveTo>
                  <a:pt x="0" y="0"/>
                </a:moveTo>
                <a:lnTo>
                  <a:pt x="693643" y="0"/>
                </a:lnTo>
                <a:lnTo>
                  <a:pt x="693643" y="693643"/>
                </a:lnTo>
                <a:lnTo>
                  <a:pt x="0" y="69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8706250" y="6644894"/>
            <a:ext cx="679928" cy="679928"/>
          </a:xfrm>
          <a:custGeom>
            <a:avLst/>
            <a:gdLst/>
            <a:ahLst/>
            <a:cxnLst/>
            <a:rect l="l" t="t" r="r" b="b"/>
            <a:pathLst>
              <a:path w="679928" h="679928">
                <a:moveTo>
                  <a:pt x="0" y="0"/>
                </a:moveTo>
                <a:lnTo>
                  <a:pt x="679928" y="0"/>
                </a:lnTo>
                <a:lnTo>
                  <a:pt x="679928" y="679928"/>
                </a:lnTo>
                <a:lnTo>
                  <a:pt x="0" y="6799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6507450" y="5341892"/>
            <a:ext cx="874693" cy="874693"/>
          </a:xfrm>
          <a:custGeom>
            <a:avLst/>
            <a:gdLst/>
            <a:ahLst/>
            <a:cxnLst/>
            <a:rect l="l" t="t" r="r" b="b"/>
            <a:pathLst>
              <a:path w="874693" h="874693">
                <a:moveTo>
                  <a:pt x="0" y="0"/>
                </a:moveTo>
                <a:lnTo>
                  <a:pt x="874693" y="0"/>
                </a:lnTo>
                <a:lnTo>
                  <a:pt x="874693" y="874693"/>
                </a:lnTo>
                <a:lnTo>
                  <a:pt x="0" y="8746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3408309" y="6371226"/>
            <a:ext cx="874693" cy="874693"/>
          </a:xfrm>
          <a:custGeom>
            <a:avLst/>
            <a:gdLst/>
            <a:ahLst/>
            <a:cxnLst/>
            <a:rect l="l" t="t" r="r" b="b"/>
            <a:pathLst>
              <a:path w="874693" h="874693">
                <a:moveTo>
                  <a:pt x="0" y="0"/>
                </a:moveTo>
                <a:lnTo>
                  <a:pt x="874693" y="0"/>
                </a:lnTo>
                <a:lnTo>
                  <a:pt x="874693" y="874694"/>
                </a:lnTo>
                <a:lnTo>
                  <a:pt x="0" y="874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1084656" y="5154376"/>
            <a:ext cx="874693" cy="874693"/>
          </a:xfrm>
          <a:custGeom>
            <a:avLst/>
            <a:gdLst/>
            <a:ahLst/>
            <a:cxnLst/>
            <a:rect l="l" t="t" r="r" b="b"/>
            <a:pathLst>
              <a:path w="874693" h="874693">
                <a:moveTo>
                  <a:pt x="0" y="0"/>
                </a:moveTo>
                <a:lnTo>
                  <a:pt x="874694" y="0"/>
                </a:lnTo>
                <a:lnTo>
                  <a:pt x="874694" y="874693"/>
                </a:lnTo>
                <a:lnTo>
                  <a:pt x="0" y="8746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4746155" y="5854644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30" y="0"/>
                </a:lnTo>
                <a:lnTo>
                  <a:pt x="542730" y="542730"/>
                </a:lnTo>
                <a:lnTo>
                  <a:pt x="0" y="542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3356191" y="4552958"/>
            <a:ext cx="874693" cy="874693"/>
          </a:xfrm>
          <a:custGeom>
            <a:avLst/>
            <a:gdLst/>
            <a:ahLst/>
            <a:cxnLst/>
            <a:rect l="l" t="t" r="r" b="b"/>
            <a:pathLst>
              <a:path w="874693" h="874693">
                <a:moveTo>
                  <a:pt x="0" y="0"/>
                </a:moveTo>
                <a:lnTo>
                  <a:pt x="874693" y="0"/>
                </a:lnTo>
                <a:lnTo>
                  <a:pt x="874693" y="874694"/>
                </a:lnTo>
                <a:lnTo>
                  <a:pt x="0" y="874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6529216" y="2549519"/>
            <a:ext cx="874693" cy="874693"/>
          </a:xfrm>
          <a:custGeom>
            <a:avLst/>
            <a:gdLst/>
            <a:ahLst/>
            <a:cxnLst/>
            <a:rect l="l" t="t" r="r" b="b"/>
            <a:pathLst>
              <a:path w="874693" h="874693">
                <a:moveTo>
                  <a:pt x="0" y="0"/>
                </a:moveTo>
                <a:lnTo>
                  <a:pt x="874693" y="0"/>
                </a:lnTo>
                <a:lnTo>
                  <a:pt x="874693" y="874693"/>
                </a:lnTo>
                <a:lnTo>
                  <a:pt x="0" y="8746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296786" y="2688421"/>
            <a:ext cx="896684" cy="896684"/>
          </a:xfrm>
          <a:custGeom>
            <a:avLst/>
            <a:gdLst/>
            <a:ahLst/>
            <a:cxnLst/>
            <a:rect l="l" t="t" r="r" b="b"/>
            <a:pathLst>
              <a:path w="896684" h="896684">
                <a:moveTo>
                  <a:pt x="0" y="0"/>
                </a:moveTo>
                <a:lnTo>
                  <a:pt x="896684" y="0"/>
                </a:lnTo>
                <a:lnTo>
                  <a:pt x="896684" y="896684"/>
                </a:lnTo>
                <a:lnTo>
                  <a:pt x="0" y="896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2659360" y="1167098"/>
            <a:ext cx="748948" cy="748948"/>
          </a:xfrm>
          <a:custGeom>
            <a:avLst/>
            <a:gdLst/>
            <a:ahLst/>
            <a:cxnLst/>
            <a:rect l="l" t="t" r="r" b="b"/>
            <a:pathLst>
              <a:path w="748948" h="748948">
                <a:moveTo>
                  <a:pt x="0" y="0"/>
                </a:moveTo>
                <a:lnTo>
                  <a:pt x="748949" y="0"/>
                </a:lnTo>
                <a:lnTo>
                  <a:pt x="748949" y="748948"/>
                </a:lnTo>
                <a:lnTo>
                  <a:pt x="0" y="7489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8803319" y="3810882"/>
            <a:ext cx="746958" cy="746958"/>
          </a:xfrm>
          <a:custGeom>
            <a:avLst/>
            <a:gdLst/>
            <a:ahLst/>
            <a:cxnLst/>
            <a:rect l="l" t="t" r="r" b="b"/>
            <a:pathLst>
              <a:path w="746958" h="746958">
                <a:moveTo>
                  <a:pt x="0" y="0"/>
                </a:moveTo>
                <a:lnTo>
                  <a:pt x="746959" y="0"/>
                </a:lnTo>
                <a:lnTo>
                  <a:pt x="746959" y="746958"/>
                </a:lnTo>
                <a:lnTo>
                  <a:pt x="0" y="74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3996595" y="2369807"/>
            <a:ext cx="746958" cy="746958"/>
          </a:xfrm>
          <a:custGeom>
            <a:avLst/>
            <a:gdLst/>
            <a:ahLst/>
            <a:cxnLst/>
            <a:rect l="l" t="t" r="r" b="b"/>
            <a:pathLst>
              <a:path w="746958" h="746958">
                <a:moveTo>
                  <a:pt x="0" y="0"/>
                </a:moveTo>
                <a:lnTo>
                  <a:pt x="746958" y="0"/>
                </a:lnTo>
                <a:lnTo>
                  <a:pt x="746958" y="746958"/>
                </a:lnTo>
                <a:lnTo>
                  <a:pt x="0" y="74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5959214" y="5823944"/>
            <a:ext cx="746958" cy="746958"/>
          </a:xfrm>
          <a:custGeom>
            <a:avLst/>
            <a:gdLst/>
            <a:ahLst/>
            <a:cxnLst/>
            <a:rect l="l" t="t" r="r" b="b"/>
            <a:pathLst>
              <a:path w="746958" h="746958">
                <a:moveTo>
                  <a:pt x="0" y="0"/>
                </a:moveTo>
                <a:lnTo>
                  <a:pt x="746958" y="0"/>
                </a:lnTo>
                <a:lnTo>
                  <a:pt x="746958" y="746958"/>
                </a:lnTo>
                <a:lnTo>
                  <a:pt x="0" y="74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4199107" y="4719816"/>
            <a:ext cx="746958" cy="746958"/>
          </a:xfrm>
          <a:custGeom>
            <a:avLst/>
            <a:gdLst/>
            <a:ahLst/>
            <a:cxnLst/>
            <a:rect l="l" t="t" r="r" b="b"/>
            <a:pathLst>
              <a:path w="746958" h="746958">
                <a:moveTo>
                  <a:pt x="0" y="0"/>
                </a:moveTo>
                <a:lnTo>
                  <a:pt x="746959" y="0"/>
                </a:lnTo>
                <a:lnTo>
                  <a:pt x="746959" y="746958"/>
                </a:lnTo>
                <a:lnTo>
                  <a:pt x="0" y="74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1102463" y="4276026"/>
            <a:ext cx="746958" cy="746958"/>
          </a:xfrm>
          <a:custGeom>
            <a:avLst/>
            <a:gdLst/>
            <a:ahLst/>
            <a:cxnLst/>
            <a:rect l="l" t="t" r="r" b="b"/>
            <a:pathLst>
              <a:path w="746958" h="746958">
                <a:moveTo>
                  <a:pt x="0" y="0"/>
                </a:moveTo>
                <a:lnTo>
                  <a:pt x="746959" y="0"/>
                </a:lnTo>
                <a:lnTo>
                  <a:pt x="746959" y="746958"/>
                </a:lnTo>
                <a:lnTo>
                  <a:pt x="0" y="74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3337503" y="1805382"/>
            <a:ext cx="746958" cy="746958"/>
          </a:xfrm>
          <a:custGeom>
            <a:avLst/>
            <a:gdLst/>
            <a:ahLst/>
            <a:cxnLst/>
            <a:rect l="l" t="t" r="r" b="b"/>
            <a:pathLst>
              <a:path w="746958" h="746958">
                <a:moveTo>
                  <a:pt x="0" y="0"/>
                </a:moveTo>
                <a:lnTo>
                  <a:pt x="746959" y="0"/>
                </a:lnTo>
                <a:lnTo>
                  <a:pt x="746959" y="746959"/>
                </a:lnTo>
                <a:lnTo>
                  <a:pt x="0" y="7469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2488245" y="3418229"/>
            <a:ext cx="746958" cy="746958"/>
          </a:xfrm>
          <a:custGeom>
            <a:avLst/>
            <a:gdLst/>
            <a:ahLst/>
            <a:cxnLst/>
            <a:rect l="l" t="t" r="r" b="b"/>
            <a:pathLst>
              <a:path w="746958" h="746958">
                <a:moveTo>
                  <a:pt x="0" y="0"/>
                </a:moveTo>
                <a:lnTo>
                  <a:pt x="746958" y="0"/>
                </a:lnTo>
                <a:lnTo>
                  <a:pt x="746958" y="746959"/>
                </a:lnTo>
                <a:lnTo>
                  <a:pt x="0" y="7469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8776421" y="4625518"/>
            <a:ext cx="685346" cy="685346"/>
          </a:xfrm>
          <a:custGeom>
            <a:avLst/>
            <a:gdLst/>
            <a:ahLst/>
            <a:cxnLst/>
            <a:rect l="l" t="t" r="r" b="b"/>
            <a:pathLst>
              <a:path w="685346" h="685346">
                <a:moveTo>
                  <a:pt x="0" y="0"/>
                </a:moveTo>
                <a:lnTo>
                  <a:pt x="685346" y="0"/>
                </a:lnTo>
                <a:lnTo>
                  <a:pt x="685346" y="685346"/>
                </a:lnTo>
                <a:lnTo>
                  <a:pt x="0" y="6853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2613551" y="4387057"/>
            <a:ext cx="794757" cy="794757"/>
          </a:xfrm>
          <a:custGeom>
            <a:avLst/>
            <a:gdLst/>
            <a:ahLst/>
            <a:cxnLst/>
            <a:rect l="l" t="t" r="r" b="b"/>
            <a:pathLst>
              <a:path w="794757" h="794757">
                <a:moveTo>
                  <a:pt x="0" y="0"/>
                </a:moveTo>
                <a:lnTo>
                  <a:pt x="794758" y="0"/>
                </a:lnTo>
                <a:lnTo>
                  <a:pt x="794758" y="794758"/>
                </a:lnTo>
                <a:lnTo>
                  <a:pt x="0" y="794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5422235" y="1970953"/>
            <a:ext cx="797707" cy="797707"/>
          </a:xfrm>
          <a:custGeom>
            <a:avLst/>
            <a:gdLst/>
            <a:ahLst/>
            <a:cxnLst/>
            <a:rect l="l" t="t" r="r" b="b"/>
            <a:pathLst>
              <a:path w="797707" h="797707">
                <a:moveTo>
                  <a:pt x="0" y="0"/>
                </a:moveTo>
                <a:lnTo>
                  <a:pt x="797707" y="0"/>
                </a:lnTo>
                <a:lnTo>
                  <a:pt x="797707" y="797707"/>
                </a:lnTo>
                <a:lnTo>
                  <a:pt x="0" y="7977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1576823" y="2380130"/>
            <a:ext cx="966242" cy="966242"/>
          </a:xfrm>
          <a:custGeom>
            <a:avLst/>
            <a:gdLst/>
            <a:ahLst/>
            <a:cxnLst/>
            <a:rect l="l" t="t" r="r" b="b"/>
            <a:pathLst>
              <a:path w="966242" h="966242">
                <a:moveTo>
                  <a:pt x="0" y="0"/>
                </a:moveTo>
                <a:lnTo>
                  <a:pt x="966242" y="0"/>
                </a:lnTo>
                <a:lnTo>
                  <a:pt x="966242" y="966242"/>
                </a:lnTo>
                <a:lnTo>
                  <a:pt x="0" y="96624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2397500" y="5557167"/>
            <a:ext cx="685346" cy="685346"/>
          </a:xfrm>
          <a:custGeom>
            <a:avLst/>
            <a:gdLst/>
            <a:ahLst/>
            <a:cxnLst/>
            <a:rect l="l" t="t" r="r" b="b"/>
            <a:pathLst>
              <a:path w="685346" h="685346">
                <a:moveTo>
                  <a:pt x="0" y="0"/>
                </a:moveTo>
                <a:lnTo>
                  <a:pt x="685346" y="0"/>
                </a:lnTo>
                <a:lnTo>
                  <a:pt x="685346" y="685347"/>
                </a:lnTo>
                <a:lnTo>
                  <a:pt x="0" y="6853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4249596" y="3848217"/>
            <a:ext cx="798398" cy="798398"/>
          </a:xfrm>
          <a:custGeom>
            <a:avLst/>
            <a:gdLst/>
            <a:ahLst/>
            <a:cxnLst/>
            <a:rect l="l" t="t" r="r" b="b"/>
            <a:pathLst>
              <a:path w="798398" h="798398">
                <a:moveTo>
                  <a:pt x="0" y="0"/>
                </a:moveTo>
                <a:lnTo>
                  <a:pt x="798398" y="0"/>
                </a:lnTo>
                <a:lnTo>
                  <a:pt x="798398" y="798399"/>
                </a:lnTo>
                <a:lnTo>
                  <a:pt x="0" y="7983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6514417" y="3672465"/>
            <a:ext cx="787210" cy="787210"/>
          </a:xfrm>
          <a:custGeom>
            <a:avLst/>
            <a:gdLst/>
            <a:ahLst/>
            <a:cxnLst/>
            <a:rect l="l" t="t" r="r" b="b"/>
            <a:pathLst>
              <a:path w="787210" h="787210">
                <a:moveTo>
                  <a:pt x="0" y="0"/>
                </a:moveTo>
                <a:lnTo>
                  <a:pt x="787211" y="0"/>
                </a:lnTo>
                <a:lnTo>
                  <a:pt x="787211" y="787210"/>
                </a:lnTo>
                <a:lnTo>
                  <a:pt x="0" y="7872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1900934" y="6160461"/>
            <a:ext cx="542730" cy="542730"/>
          </a:xfrm>
          <a:custGeom>
            <a:avLst/>
            <a:gdLst/>
            <a:ahLst/>
            <a:cxnLst/>
            <a:rect l="l" t="t" r="r" b="b"/>
            <a:pathLst>
              <a:path w="542730" h="542730">
                <a:moveTo>
                  <a:pt x="0" y="0"/>
                </a:moveTo>
                <a:lnTo>
                  <a:pt x="542729" y="0"/>
                </a:lnTo>
                <a:lnTo>
                  <a:pt x="542729" y="542729"/>
                </a:lnTo>
                <a:lnTo>
                  <a:pt x="0" y="5427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8836209" y="5343492"/>
            <a:ext cx="536755" cy="531718"/>
          </a:xfrm>
          <a:custGeom>
            <a:avLst/>
            <a:gdLst/>
            <a:ahLst/>
            <a:cxnLst/>
            <a:rect l="l" t="t" r="r" b="b"/>
            <a:pathLst>
              <a:path w="536755" h="531718">
                <a:moveTo>
                  <a:pt x="0" y="0"/>
                </a:moveTo>
                <a:lnTo>
                  <a:pt x="536754" y="0"/>
                </a:lnTo>
                <a:lnTo>
                  <a:pt x="536754" y="531718"/>
                </a:lnTo>
                <a:lnTo>
                  <a:pt x="0" y="5317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6437795" y="4707325"/>
            <a:ext cx="536755" cy="531718"/>
          </a:xfrm>
          <a:custGeom>
            <a:avLst/>
            <a:gdLst/>
            <a:ahLst/>
            <a:cxnLst/>
            <a:rect l="l" t="t" r="r" b="b"/>
            <a:pathLst>
              <a:path w="536755" h="531718">
                <a:moveTo>
                  <a:pt x="0" y="0"/>
                </a:moveTo>
                <a:lnTo>
                  <a:pt x="536755" y="0"/>
                </a:lnTo>
                <a:lnTo>
                  <a:pt x="536755" y="531718"/>
                </a:lnTo>
                <a:lnTo>
                  <a:pt x="0" y="5317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9" name="Freeform 69"/>
          <p:cNvSpPr/>
          <p:nvPr/>
        </p:nvSpPr>
        <p:spPr>
          <a:xfrm>
            <a:off x="5259037" y="6371226"/>
            <a:ext cx="536755" cy="531718"/>
          </a:xfrm>
          <a:custGeom>
            <a:avLst/>
            <a:gdLst/>
            <a:ahLst/>
            <a:cxnLst/>
            <a:rect l="l" t="t" r="r" b="b"/>
            <a:pathLst>
              <a:path w="536755" h="531718">
                <a:moveTo>
                  <a:pt x="0" y="0"/>
                </a:moveTo>
                <a:lnTo>
                  <a:pt x="536754" y="0"/>
                </a:lnTo>
                <a:lnTo>
                  <a:pt x="536754" y="531719"/>
                </a:lnTo>
                <a:lnTo>
                  <a:pt x="0" y="5317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Freeform 70"/>
          <p:cNvSpPr/>
          <p:nvPr/>
        </p:nvSpPr>
        <p:spPr>
          <a:xfrm>
            <a:off x="2871554" y="6358788"/>
            <a:ext cx="536755" cy="531718"/>
          </a:xfrm>
          <a:custGeom>
            <a:avLst/>
            <a:gdLst/>
            <a:ahLst/>
            <a:cxnLst/>
            <a:rect l="l" t="t" r="r" b="b"/>
            <a:pathLst>
              <a:path w="536755" h="531718">
                <a:moveTo>
                  <a:pt x="0" y="0"/>
                </a:moveTo>
                <a:lnTo>
                  <a:pt x="536755" y="0"/>
                </a:lnTo>
                <a:lnTo>
                  <a:pt x="536755" y="531718"/>
                </a:lnTo>
                <a:lnTo>
                  <a:pt x="0" y="5317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1" name="Freeform 71"/>
          <p:cNvSpPr/>
          <p:nvPr/>
        </p:nvSpPr>
        <p:spPr>
          <a:xfrm>
            <a:off x="1717100" y="3791709"/>
            <a:ext cx="536755" cy="531718"/>
          </a:xfrm>
          <a:custGeom>
            <a:avLst/>
            <a:gdLst/>
            <a:ahLst/>
            <a:cxnLst/>
            <a:rect l="l" t="t" r="r" b="b"/>
            <a:pathLst>
              <a:path w="536755" h="531718">
                <a:moveTo>
                  <a:pt x="0" y="0"/>
                </a:moveTo>
                <a:lnTo>
                  <a:pt x="536754" y="0"/>
                </a:lnTo>
                <a:lnTo>
                  <a:pt x="536754" y="531718"/>
                </a:lnTo>
                <a:lnTo>
                  <a:pt x="0" y="5317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2" name="Freeform 72"/>
          <p:cNvSpPr/>
          <p:nvPr/>
        </p:nvSpPr>
        <p:spPr>
          <a:xfrm>
            <a:off x="2543065" y="2552341"/>
            <a:ext cx="536755" cy="531718"/>
          </a:xfrm>
          <a:custGeom>
            <a:avLst/>
            <a:gdLst/>
            <a:ahLst/>
            <a:cxnLst/>
            <a:rect l="l" t="t" r="r" b="b"/>
            <a:pathLst>
              <a:path w="536755" h="531718">
                <a:moveTo>
                  <a:pt x="0" y="0"/>
                </a:moveTo>
                <a:lnTo>
                  <a:pt x="536754" y="0"/>
                </a:lnTo>
                <a:lnTo>
                  <a:pt x="536754" y="531718"/>
                </a:lnTo>
                <a:lnTo>
                  <a:pt x="0" y="5317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4014578" y="3304742"/>
            <a:ext cx="536755" cy="531718"/>
          </a:xfrm>
          <a:custGeom>
            <a:avLst/>
            <a:gdLst/>
            <a:ahLst/>
            <a:cxnLst/>
            <a:rect l="l" t="t" r="r" b="b"/>
            <a:pathLst>
              <a:path w="536755" h="531718">
                <a:moveTo>
                  <a:pt x="0" y="0"/>
                </a:moveTo>
                <a:lnTo>
                  <a:pt x="536754" y="0"/>
                </a:lnTo>
                <a:lnTo>
                  <a:pt x="536754" y="531718"/>
                </a:lnTo>
                <a:lnTo>
                  <a:pt x="0" y="5317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8767991" y="5983944"/>
            <a:ext cx="604972" cy="604972"/>
          </a:xfrm>
          <a:custGeom>
            <a:avLst/>
            <a:gdLst/>
            <a:ahLst/>
            <a:cxnLst/>
            <a:rect l="l" t="t" r="r" b="b"/>
            <a:pathLst>
              <a:path w="604972" h="604972">
                <a:moveTo>
                  <a:pt x="0" y="0"/>
                </a:moveTo>
                <a:lnTo>
                  <a:pt x="604972" y="0"/>
                </a:lnTo>
                <a:lnTo>
                  <a:pt x="604972" y="604972"/>
                </a:lnTo>
                <a:lnTo>
                  <a:pt x="0" y="6049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TextBox 75"/>
          <p:cNvSpPr txBox="1"/>
          <p:nvPr/>
        </p:nvSpPr>
        <p:spPr>
          <a:xfrm>
            <a:off x="391950" y="68879"/>
            <a:ext cx="7245256" cy="82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9"/>
              </a:lnSpc>
            </a:pPr>
            <a:r>
              <a:rPr lang="en-US" sz="2371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CAN YOU FIND </a:t>
            </a:r>
          </a:p>
          <a:p>
            <a:pPr algn="l">
              <a:lnSpc>
                <a:spcPts val="3319"/>
              </a:lnSpc>
            </a:pPr>
            <a:r>
              <a:rPr lang="en-US" sz="2371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THESE EASTER ITEMS </a:t>
            </a:r>
          </a:p>
        </p:txBody>
      </p:sp>
      <p:sp>
        <p:nvSpPr>
          <p:cNvPr id="76" name="Freeform 76"/>
          <p:cNvSpPr/>
          <p:nvPr/>
        </p:nvSpPr>
        <p:spPr>
          <a:xfrm>
            <a:off x="4412548" y="6651003"/>
            <a:ext cx="604972" cy="604972"/>
          </a:xfrm>
          <a:custGeom>
            <a:avLst/>
            <a:gdLst/>
            <a:ahLst/>
            <a:cxnLst/>
            <a:rect l="l" t="t" r="r" b="b"/>
            <a:pathLst>
              <a:path w="604972" h="604972">
                <a:moveTo>
                  <a:pt x="0" y="0"/>
                </a:moveTo>
                <a:lnTo>
                  <a:pt x="604972" y="0"/>
                </a:lnTo>
                <a:lnTo>
                  <a:pt x="604972" y="604972"/>
                </a:lnTo>
                <a:lnTo>
                  <a:pt x="0" y="6049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5082877" y="4000313"/>
            <a:ext cx="604972" cy="604972"/>
          </a:xfrm>
          <a:custGeom>
            <a:avLst/>
            <a:gdLst/>
            <a:ahLst/>
            <a:cxnLst/>
            <a:rect l="l" t="t" r="r" b="b"/>
            <a:pathLst>
              <a:path w="604972" h="604972">
                <a:moveTo>
                  <a:pt x="0" y="0"/>
                </a:moveTo>
                <a:lnTo>
                  <a:pt x="604972" y="0"/>
                </a:lnTo>
                <a:lnTo>
                  <a:pt x="604972" y="604972"/>
                </a:lnTo>
                <a:lnTo>
                  <a:pt x="0" y="6049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8" name="Freeform 78"/>
          <p:cNvSpPr/>
          <p:nvPr/>
        </p:nvSpPr>
        <p:spPr>
          <a:xfrm>
            <a:off x="4760113" y="2725026"/>
            <a:ext cx="604972" cy="604972"/>
          </a:xfrm>
          <a:custGeom>
            <a:avLst/>
            <a:gdLst/>
            <a:ahLst/>
            <a:cxnLst/>
            <a:rect l="l" t="t" r="r" b="b"/>
            <a:pathLst>
              <a:path w="604972" h="604972">
                <a:moveTo>
                  <a:pt x="0" y="0"/>
                </a:moveTo>
                <a:lnTo>
                  <a:pt x="604972" y="0"/>
                </a:lnTo>
                <a:lnTo>
                  <a:pt x="604972" y="604971"/>
                </a:lnTo>
                <a:lnTo>
                  <a:pt x="0" y="60497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9" name="Freeform 79"/>
          <p:cNvSpPr/>
          <p:nvPr/>
        </p:nvSpPr>
        <p:spPr>
          <a:xfrm>
            <a:off x="870971" y="2039235"/>
            <a:ext cx="604972" cy="604972"/>
          </a:xfrm>
          <a:custGeom>
            <a:avLst/>
            <a:gdLst/>
            <a:ahLst/>
            <a:cxnLst/>
            <a:rect l="l" t="t" r="r" b="b"/>
            <a:pathLst>
              <a:path w="604972" h="604972">
                <a:moveTo>
                  <a:pt x="0" y="0"/>
                </a:moveTo>
                <a:lnTo>
                  <a:pt x="604971" y="0"/>
                </a:lnTo>
                <a:lnTo>
                  <a:pt x="604971" y="604972"/>
                </a:lnTo>
                <a:lnTo>
                  <a:pt x="0" y="6049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0" name="Freeform 80"/>
          <p:cNvSpPr/>
          <p:nvPr/>
        </p:nvSpPr>
        <p:spPr>
          <a:xfrm>
            <a:off x="497491" y="5637542"/>
            <a:ext cx="746217" cy="746217"/>
          </a:xfrm>
          <a:custGeom>
            <a:avLst/>
            <a:gdLst/>
            <a:ahLst/>
            <a:cxnLst/>
            <a:rect l="l" t="t" r="r" b="b"/>
            <a:pathLst>
              <a:path w="746217" h="746217">
                <a:moveTo>
                  <a:pt x="0" y="0"/>
                </a:moveTo>
                <a:lnTo>
                  <a:pt x="746218" y="0"/>
                </a:lnTo>
                <a:lnTo>
                  <a:pt x="746218" y="746217"/>
                </a:lnTo>
                <a:lnTo>
                  <a:pt x="0" y="74621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1" name="Freeform 81"/>
          <p:cNvSpPr/>
          <p:nvPr/>
        </p:nvSpPr>
        <p:spPr>
          <a:xfrm>
            <a:off x="439235" y="3718455"/>
            <a:ext cx="604972" cy="604972"/>
          </a:xfrm>
          <a:custGeom>
            <a:avLst/>
            <a:gdLst/>
            <a:ahLst/>
            <a:cxnLst/>
            <a:rect l="l" t="t" r="r" b="b"/>
            <a:pathLst>
              <a:path w="604972" h="604972">
                <a:moveTo>
                  <a:pt x="0" y="0"/>
                </a:moveTo>
                <a:lnTo>
                  <a:pt x="604972" y="0"/>
                </a:lnTo>
                <a:lnTo>
                  <a:pt x="604972" y="604972"/>
                </a:lnTo>
                <a:lnTo>
                  <a:pt x="0" y="6049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2" name="Freeform 82"/>
          <p:cNvSpPr/>
          <p:nvPr/>
        </p:nvSpPr>
        <p:spPr>
          <a:xfrm>
            <a:off x="2035339" y="1195410"/>
            <a:ext cx="604972" cy="604972"/>
          </a:xfrm>
          <a:custGeom>
            <a:avLst/>
            <a:gdLst/>
            <a:ahLst/>
            <a:cxnLst/>
            <a:rect l="l" t="t" r="r" b="b"/>
            <a:pathLst>
              <a:path w="604972" h="604972">
                <a:moveTo>
                  <a:pt x="0" y="0"/>
                </a:moveTo>
                <a:lnTo>
                  <a:pt x="604971" y="0"/>
                </a:lnTo>
                <a:lnTo>
                  <a:pt x="604971" y="604971"/>
                </a:lnTo>
                <a:lnTo>
                  <a:pt x="0" y="60497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>
            <a:off x="1084656" y="6295769"/>
            <a:ext cx="919393" cy="919393"/>
          </a:xfrm>
          <a:custGeom>
            <a:avLst/>
            <a:gdLst/>
            <a:ahLst/>
            <a:cxnLst/>
            <a:rect l="l" t="t" r="r" b="b"/>
            <a:pathLst>
              <a:path w="919393" h="919393">
                <a:moveTo>
                  <a:pt x="0" y="0"/>
                </a:moveTo>
                <a:lnTo>
                  <a:pt x="919394" y="0"/>
                </a:lnTo>
                <a:lnTo>
                  <a:pt x="919394" y="919393"/>
                </a:lnTo>
                <a:lnTo>
                  <a:pt x="0" y="9193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4" name="Freeform 84"/>
          <p:cNvSpPr/>
          <p:nvPr/>
        </p:nvSpPr>
        <p:spPr>
          <a:xfrm>
            <a:off x="5723553" y="3873031"/>
            <a:ext cx="679928" cy="679928"/>
          </a:xfrm>
          <a:custGeom>
            <a:avLst/>
            <a:gdLst/>
            <a:ahLst/>
            <a:cxnLst/>
            <a:rect l="l" t="t" r="r" b="b"/>
            <a:pathLst>
              <a:path w="679928" h="679928">
                <a:moveTo>
                  <a:pt x="0" y="0"/>
                </a:moveTo>
                <a:lnTo>
                  <a:pt x="679928" y="0"/>
                </a:lnTo>
                <a:lnTo>
                  <a:pt x="679928" y="679927"/>
                </a:lnTo>
                <a:lnTo>
                  <a:pt x="0" y="6799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5" name="Freeform 85"/>
          <p:cNvSpPr/>
          <p:nvPr/>
        </p:nvSpPr>
        <p:spPr>
          <a:xfrm>
            <a:off x="5849925" y="2978210"/>
            <a:ext cx="693643" cy="693643"/>
          </a:xfrm>
          <a:custGeom>
            <a:avLst/>
            <a:gdLst/>
            <a:ahLst/>
            <a:cxnLst/>
            <a:rect l="l" t="t" r="r" b="b"/>
            <a:pathLst>
              <a:path w="693643" h="693643">
                <a:moveTo>
                  <a:pt x="0" y="0"/>
                </a:moveTo>
                <a:lnTo>
                  <a:pt x="693643" y="0"/>
                </a:lnTo>
                <a:lnTo>
                  <a:pt x="693643" y="693643"/>
                </a:lnTo>
                <a:lnTo>
                  <a:pt x="0" y="6936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3739188" y="1037373"/>
            <a:ext cx="812144" cy="812144"/>
          </a:xfrm>
          <a:custGeom>
            <a:avLst/>
            <a:gdLst/>
            <a:ahLst/>
            <a:cxnLst/>
            <a:rect l="l" t="t" r="r" b="b"/>
            <a:pathLst>
              <a:path w="812144" h="812144">
                <a:moveTo>
                  <a:pt x="0" y="0"/>
                </a:moveTo>
                <a:lnTo>
                  <a:pt x="812144" y="0"/>
                </a:lnTo>
                <a:lnTo>
                  <a:pt x="812144" y="812144"/>
                </a:lnTo>
                <a:lnTo>
                  <a:pt x="0" y="812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7" name="Freeform 87"/>
          <p:cNvSpPr/>
          <p:nvPr/>
        </p:nvSpPr>
        <p:spPr>
          <a:xfrm>
            <a:off x="4425871" y="1751028"/>
            <a:ext cx="874693" cy="874693"/>
          </a:xfrm>
          <a:custGeom>
            <a:avLst/>
            <a:gdLst/>
            <a:ahLst/>
            <a:cxnLst/>
            <a:rect l="l" t="t" r="r" b="b"/>
            <a:pathLst>
              <a:path w="874693" h="874693">
                <a:moveTo>
                  <a:pt x="0" y="0"/>
                </a:moveTo>
                <a:lnTo>
                  <a:pt x="874694" y="0"/>
                </a:lnTo>
                <a:lnTo>
                  <a:pt x="874694" y="874694"/>
                </a:lnTo>
                <a:lnTo>
                  <a:pt x="0" y="874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7240" y="4493016"/>
            <a:ext cx="2319050" cy="3350824"/>
          </a:xfrm>
          <a:custGeom>
            <a:avLst/>
            <a:gdLst/>
            <a:ahLst/>
            <a:cxnLst/>
            <a:rect l="l" t="t" r="r" b="b"/>
            <a:pathLst>
              <a:path w="2319050" h="3350824">
                <a:moveTo>
                  <a:pt x="0" y="0"/>
                </a:moveTo>
                <a:lnTo>
                  <a:pt x="2319050" y="0"/>
                </a:lnTo>
                <a:lnTo>
                  <a:pt x="2319050" y="3350824"/>
                </a:lnTo>
                <a:lnTo>
                  <a:pt x="0" y="3350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96701" y="7395473"/>
            <a:ext cx="324231" cy="32423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66136" y="7395473"/>
            <a:ext cx="324231" cy="32423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756469" y="3949103"/>
            <a:ext cx="2545461" cy="3886200"/>
          </a:xfrm>
          <a:custGeom>
            <a:avLst/>
            <a:gdLst/>
            <a:ahLst/>
            <a:cxnLst/>
            <a:rect l="l" t="t" r="r" b="b"/>
            <a:pathLst>
              <a:path w="2545461" h="3886200">
                <a:moveTo>
                  <a:pt x="0" y="0"/>
                </a:moveTo>
                <a:lnTo>
                  <a:pt x="2545461" y="0"/>
                </a:lnTo>
                <a:lnTo>
                  <a:pt x="2545461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505077" y="7224821"/>
            <a:ext cx="324231" cy="32423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21468" y="7224821"/>
            <a:ext cx="324231" cy="32423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6768656" y="3821490"/>
            <a:ext cx="3171466" cy="4012397"/>
          </a:xfrm>
          <a:custGeom>
            <a:avLst/>
            <a:gdLst/>
            <a:ahLst/>
            <a:cxnLst/>
            <a:rect l="l" t="t" r="r" b="b"/>
            <a:pathLst>
              <a:path w="3171466" h="4012397">
                <a:moveTo>
                  <a:pt x="0" y="0"/>
                </a:moveTo>
                <a:lnTo>
                  <a:pt x="3171465" y="0"/>
                </a:lnTo>
                <a:lnTo>
                  <a:pt x="3171465" y="4012397"/>
                </a:lnTo>
                <a:lnTo>
                  <a:pt x="0" y="40123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2265669" y="81496"/>
            <a:ext cx="6111850" cy="695744"/>
            <a:chOff x="0" y="0"/>
            <a:chExt cx="8149133" cy="927659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0"/>
              <a:ext cx="8149133" cy="927659"/>
              <a:chOff x="0" y="0"/>
              <a:chExt cx="6111850" cy="69574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111748" cy="695706"/>
              </a:xfrm>
              <a:custGeom>
                <a:avLst/>
                <a:gdLst/>
                <a:ahLst/>
                <a:cxnLst/>
                <a:rect l="l" t="t" r="r" b="b"/>
                <a:pathLst>
                  <a:path w="6111748" h="695706">
                    <a:moveTo>
                      <a:pt x="173990" y="0"/>
                    </a:moveTo>
                    <a:lnTo>
                      <a:pt x="5937885" y="0"/>
                    </a:lnTo>
                    <a:cubicBezTo>
                      <a:pt x="5983986" y="0"/>
                      <a:pt x="6028309" y="18288"/>
                      <a:pt x="6060821" y="50927"/>
                    </a:cubicBezTo>
                    <a:cubicBezTo>
                      <a:pt x="6093333" y="83566"/>
                      <a:pt x="6111748" y="127762"/>
                      <a:pt x="6111748" y="173863"/>
                    </a:cubicBezTo>
                    <a:lnTo>
                      <a:pt x="6111748" y="521843"/>
                    </a:lnTo>
                    <a:cubicBezTo>
                      <a:pt x="6111748" y="567944"/>
                      <a:pt x="6093460" y="612267"/>
                      <a:pt x="6060821" y="644779"/>
                    </a:cubicBezTo>
                    <a:cubicBezTo>
                      <a:pt x="6028182" y="677291"/>
                      <a:pt x="5983986" y="695706"/>
                      <a:pt x="5937885" y="695706"/>
                    </a:cubicBezTo>
                    <a:lnTo>
                      <a:pt x="173990" y="695706"/>
                    </a:lnTo>
                    <a:cubicBezTo>
                      <a:pt x="77851" y="695706"/>
                      <a:pt x="0" y="617855"/>
                      <a:pt x="0" y="521843"/>
                    </a:cubicBezTo>
                    <a:lnTo>
                      <a:pt x="0" y="173990"/>
                    </a:lnTo>
                    <a:cubicBezTo>
                      <a:pt x="0" y="77851"/>
                      <a:pt x="77851" y="0"/>
                      <a:pt x="173990" y="0"/>
                    </a:cubicBezTo>
                    <a:close/>
                  </a:path>
                </a:pathLst>
              </a:custGeom>
              <a:solidFill>
                <a:srgbClr val="FF67B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32270" y="47981"/>
              <a:ext cx="7684503" cy="76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3428">
                  <a:solidFill>
                    <a:srgbClr val="000000"/>
                  </a:solidFill>
                  <a:latin typeface="Jumble"/>
                  <a:ea typeface="Jumble"/>
                  <a:cs typeface="Jumble"/>
                  <a:sym typeface="Jumble"/>
                </a:rPr>
                <a:t>       Easter FINGER PUPPET 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45716" y="1021185"/>
            <a:ext cx="2366696" cy="319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9"/>
              </a:lnSpc>
            </a:pPr>
            <a:r>
              <a:rPr lang="en-US" sz="1313" spc="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</a:t>
            </a:r>
            <a:r>
              <a:rPr lang="en-US" sz="1313" b="1" spc="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PRINT OUT THE EASTER</a:t>
            </a:r>
          </a:p>
          <a:p>
            <a:pPr algn="l">
              <a:lnSpc>
                <a:spcPts val="1839"/>
              </a:lnSpc>
            </a:pPr>
            <a:r>
              <a:rPr lang="en-US" sz="131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FINGER PUPPET ON</a:t>
            </a:r>
          </a:p>
          <a:p>
            <a:pPr algn="l">
              <a:lnSpc>
                <a:spcPts val="1839"/>
              </a:lnSpc>
            </a:pPr>
            <a:r>
              <a:rPr lang="en-US" sz="131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CARDSTOCK PAPER.</a:t>
            </a:r>
          </a:p>
          <a:p>
            <a:pPr algn="l">
              <a:lnSpc>
                <a:spcPts val="1839"/>
              </a:lnSpc>
            </a:pPr>
            <a:r>
              <a:rPr lang="en-US" sz="1313" spc="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</a:t>
            </a:r>
            <a:r>
              <a:rPr lang="en-US" sz="1313" b="1" spc="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COLOR IN THE FINGER</a:t>
            </a:r>
          </a:p>
          <a:p>
            <a:pPr algn="ctr">
              <a:lnSpc>
                <a:spcPts val="1839"/>
              </a:lnSpc>
            </a:pPr>
            <a:r>
              <a:rPr lang="en-US" sz="131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PUPPET WITH MARKERS, CRAYONS, OR COLORED</a:t>
            </a:r>
          </a:p>
          <a:p>
            <a:pPr algn="l">
              <a:lnSpc>
                <a:spcPts val="1839"/>
              </a:lnSpc>
            </a:pPr>
            <a:r>
              <a:rPr lang="en-US" sz="131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PENCILS.</a:t>
            </a:r>
          </a:p>
          <a:p>
            <a:pPr algn="l">
              <a:lnSpc>
                <a:spcPts val="1839"/>
              </a:lnSpc>
            </a:pPr>
            <a:r>
              <a:rPr lang="en-US" sz="1313" spc="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</a:t>
            </a:r>
            <a:r>
              <a:rPr lang="en-US" sz="1313" b="1" spc="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CUT OUT THE FINGER</a:t>
            </a:r>
          </a:p>
          <a:p>
            <a:pPr algn="l">
              <a:lnSpc>
                <a:spcPts val="1839"/>
              </a:lnSpc>
            </a:pPr>
            <a:r>
              <a:rPr lang="en-US" sz="131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PUPPET ALONG THE</a:t>
            </a:r>
          </a:p>
          <a:p>
            <a:pPr algn="l">
              <a:lnSpc>
                <a:spcPts val="1839"/>
              </a:lnSpc>
            </a:pPr>
            <a:r>
              <a:rPr lang="en-US" sz="131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SOLID LINES AND THE</a:t>
            </a:r>
          </a:p>
          <a:p>
            <a:pPr algn="r">
              <a:lnSpc>
                <a:spcPts val="1839"/>
              </a:lnSpc>
            </a:pPr>
            <a:r>
              <a:rPr lang="en-US" sz="131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CIRCLE FOR THE FINGERS.</a:t>
            </a:r>
          </a:p>
          <a:p>
            <a:pPr algn="l">
              <a:lnSpc>
                <a:spcPts val="1839"/>
              </a:lnSpc>
            </a:pPr>
            <a:r>
              <a:rPr lang="en-US" sz="1313" spc="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</a:t>
            </a:r>
            <a:r>
              <a:rPr lang="en-US" sz="1313" b="1" spc="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WEAR THE BUNNIES</a:t>
            </a:r>
          </a:p>
          <a:p>
            <a:pPr algn="l">
              <a:lnSpc>
                <a:spcPts val="1839"/>
              </a:lnSpc>
            </a:pPr>
            <a:r>
              <a:rPr lang="en-US" sz="131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WITH TWO FINGERS AS</a:t>
            </a:r>
          </a:p>
          <a:p>
            <a:pPr algn="l">
              <a:lnSpc>
                <a:spcPts val="1839"/>
              </a:lnSpc>
            </a:pPr>
            <a:r>
              <a:rPr lang="en-US" sz="131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BUNNY FEET!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630612" y="7322422"/>
            <a:ext cx="324231" cy="32423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030157" y="7322422"/>
            <a:ext cx="324231" cy="32423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306380" y="7322422"/>
            <a:ext cx="324231" cy="32423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354388" y="7322422"/>
            <a:ext cx="324231" cy="32423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180846" y="7284667"/>
            <a:ext cx="324231" cy="324231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283584" y="6960436"/>
            <a:ext cx="324231" cy="324231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190368" y="7395473"/>
            <a:ext cx="324231" cy="324231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72470" y="7395473"/>
            <a:ext cx="324231" cy="324231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35480" tIns="35480" rIns="35480" bIns="3548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935" y="612224"/>
            <a:ext cx="2383721" cy="7039010"/>
            <a:chOff x="0" y="0"/>
            <a:chExt cx="812800" cy="2400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400158"/>
            </a:xfrm>
            <a:custGeom>
              <a:avLst/>
              <a:gdLst/>
              <a:ahLst/>
              <a:cxnLst/>
              <a:rect l="l" t="t" r="r" b="b"/>
              <a:pathLst>
                <a:path w="812800" h="2400158">
                  <a:moveTo>
                    <a:pt x="0" y="0"/>
                  </a:moveTo>
                  <a:lnTo>
                    <a:pt x="812800" y="0"/>
                  </a:lnTo>
                  <a:lnTo>
                    <a:pt x="812800" y="2400158"/>
                  </a:lnTo>
                  <a:lnTo>
                    <a:pt x="0" y="240015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2447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549098" y="612224"/>
            <a:ext cx="2383721" cy="7039010"/>
            <a:chOff x="0" y="0"/>
            <a:chExt cx="812800" cy="24001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400158"/>
            </a:xfrm>
            <a:custGeom>
              <a:avLst/>
              <a:gdLst/>
              <a:ahLst/>
              <a:cxnLst/>
              <a:rect l="l" t="t" r="r" b="b"/>
              <a:pathLst>
                <a:path w="812800" h="2400158">
                  <a:moveTo>
                    <a:pt x="0" y="0"/>
                  </a:moveTo>
                  <a:lnTo>
                    <a:pt x="812800" y="0"/>
                  </a:lnTo>
                  <a:lnTo>
                    <a:pt x="812800" y="2400158"/>
                  </a:lnTo>
                  <a:lnTo>
                    <a:pt x="0" y="240015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2447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46989" y="612224"/>
            <a:ext cx="2383721" cy="7039010"/>
            <a:chOff x="0" y="0"/>
            <a:chExt cx="812800" cy="24001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400158"/>
            </a:xfrm>
            <a:custGeom>
              <a:avLst/>
              <a:gdLst/>
              <a:ahLst/>
              <a:cxnLst/>
              <a:rect l="l" t="t" r="r" b="b"/>
              <a:pathLst>
                <a:path w="812800" h="2400158">
                  <a:moveTo>
                    <a:pt x="0" y="0"/>
                  </a:moveTo>
                  <a:lnTo>
                    <a:pt x="812800" y="0"/>
                  </a:lnTo>
                  <a:lnTo>
                    <a:pt x="812800" y="2400158"/>
                  </a:lnTo>
                  <a:lnTo>
                    <a:pt x="0" y="240015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2447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98043" y="612224"/>
            <a:ext cx="2383721" cy="7039010"/>
            <a:chOff x="0" y="0"/>
            <a:chExt cx="812800" cy="24001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400158"/>
            </a:xfrm>
            <a:custGeom>
              <a:avLst/>
              <a:gdLst/>
              <a:ahLst/>
              <a:cxnLst/>
              <a:rect l="l" t="t" r="r" b="b"/>
              <a:pathLst>
                <a:path w="812800" h="2400158">
                  <a:moveTo>
                    <a:pt x="0" y="0"/>
                  </a:moveTo>
                  <a:lnTo>
                    <a:pt x="812800" y="0"/>
                  </a:lnTo>
                  <a:lnTo>
                    <a:pt x="812800" y="2400158"/>
                  </a:lnTo>
                  <a:lnTo>
                    <a:pt x="0" y="240015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2447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4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45488" y="4744407"/>
            <a:ext cx="2334826" cy="2808813"/>
          </a:xfrm>
          <a:custGeom>
            <a:avLst/>
            <a:gdLst/>
            <a:ahLst/>
            <a:cxnLst/>
            <a:rect l="l" t="t" r="r" b="b"/>
            <a:pathLst>
              <a:path w="2334826" h="2808813">
                <a:moveTo>
                  <a:pt x="0" y="0"/>
                </a:moveTo>
                <a:lnTo>
                  <a:pt x="2334826" y="0"/>
                </a:lnTo>
                <a:lnTo>
                  <a:pt x="2334826" y="2808813"/>
                </a:lnTo>
                <a:lnTo>
                  <a:pt x="0" y="2808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64777" y="1354774"/>
            <a:ext cx="1646036" cy="2158736"/>
          </a:xfrm>
          <a:custGeom>
            <a:avLst/>
            <a:gdLst/>
            <a:ahLst/>
            <a:cxnLst/>
            <a:rect l="l" t="t" r="r" b="b"/>
            <a:pathLst>
              <a:path w="1646036" h="2158736">
                <a:moveTo>
                  <a:pt x="0" y="0"/>
                </a:moveTo>
                <a:lnTo>
                  <a:pt x="1646036" y="0"/>
                </a:lnTo>
                <a:lnTo>
                  <a:pt x="1646036" y="2158736"/>
                </a:lnTo>
                <a:lnTo>
                  <a:pt x="0" y="215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662860" y="4680666"/>
            <a:ext cx="2320897" cy="2936295"/>
          </a:xfrm>
          <a:custGeom>
            <a:avLst/>
            <a:gdLst/>
            <a:ahLst/>
            <a:cxnLst/>
            <a:rect l="l" t="t" r="r" b="b"/>
            <a:pathLst>
              <a:path w="2320897" h="2936295">
                <a:moveTo>
                  <a:pt x="0" y="0"/>
                </a:moveTo>
                <a:lnTo>
                  <a:pt x="2320896" y="0"/>
                </a:lnTo>
                <a:lnTo>
                  <a:pt x="2320896" y="2936295"/>
                </a:lnTo>
                <a:lnTo>
                  <a:pt x="0" y="29362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820847" y="3333752"/>
            <a:ext cx="465057" cy="604962"/>
          </a:xfrm>
          <a:custGeom>
            <a:avLst/>
            <a:gdLst/>
            <a:ahLst/>
            <a:cxnLst/>
            <a:rect l="l" t="t" r="r" b="b"/>
            <a:pathLst>
              <a:path w="465057" h="604962">
                <a:moveTo>
                  <a:pt x="0" y="0"/>
                </a:moveTo>
                <a:lnTo>
                  <a:pt x="465056" y="0"/>
                </a:lnTo>
                <a:lnTo>
                  <a:pt x="465056" y="604962"/>
                </a:lnTo>
                <a:lnTo>
                  <a:pt x="0" y="604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2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327622" y="3333752"/>
            <a:ext cx="489767" cy="604962"/>
          </a:xfrm>
          <a:custGeom>
            <a:avLst/>
            <a:gdLst/>
            <a:ahLst/>
            <a:cxnLst/>
            <a:rect l="l" t="t" r="r" b="b"/>
            <a:pathLst>
              <a:path w="489767" h="604962">
                <a:moveTo>
                  <a:pt x="0" y="0"/>
                </a:moveTo>
                <a:lnTo>
                  <a:pt x="489767" y="0"/>
                </a:lnTo>
                <a:lnTo>
                  <a:pt x="489767" y="604962"/>
                </a:lnTo>
                <a:lnTo>
                  <a:pt x="0" y="6049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053375" y="612224"/>
            <a:ext cx="1744479" cy="2495084"/>
          </a:xfrm>
          <a:custGeom>
            <a:avLst/>
            <a:gdLst/>
            <a:ahLst/>
            <a:cxnLst/>
            <a:rect l="l" t="t" r="r" b="b"/>
            <a:pathLst>
              <a:path w="1744479" h="2495084">
                <a:moveTo>
                  <a:pt x="0" y="0"/>
                </a:moveTo>
                <a:lnTo>
                  <a:pt x="1744480" y="0"/>
                </a:lnTo>
                <a:lnTo>
                  <a:pt x="1744480" y="2495084"/>
                </a:lnTo>
                <a:lnTo>
                  <a:pt x="0" y="24950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5406140" y="4247200"/>
            <a:ext cx="1808717" cy="3306020"/>
          </a:xfrm>
          <a:custGeom>
            <a:avLst/>
            <a:gdLst/>
            <a:ahLst/>
            <a:cxnLst/>
            <a:rect l="l" t="t" r="r" b="b"/>
            <a:pathLst>
              <a:path w="1808717" h="3306020">
                <a:moveTo>
                  <a:pt x="0" y="0"/>
                </a:moveTo>
                <a:lnTo>
                  <a:pt x="1808717" y="0"/>
                </a:lnTo>
                <a:lnTo>
                  <a:pt x="1808717" y="3306020"/>
                </a:lnTo>
                <a:lnTo>
                  <a:pt x="0" y="33060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596064" y="4786812"/>
            <a:ext cx="2259787" cy="2864422"/>
          </a:xfrm>
          <a:custGeom>
            <a:avLst/>
            <a:gdLst/>
            <a:ahLst/>
            <a:cxnLst/>
            <a:rect l="l" t="t" r="r" b="b"/>
            <a:pathLst>
              <a:path w="2259787" h="2864422">
                <a:moveTo>
                  <a:pt x="0" y="0"/>
                </a:moveTo>
                <a:lnTo>
                  <a:pt x="2259787" y="0"/>
                </a:lnTo>
                <a:lnTo>
                  <a:pt x="2259787" y="2864422"/>
                </a:lnTo>
                <a:lnTo>
                  <a:pt x="0" y="28644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577" r="-25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786564" y="632404"/>
            <a:ext cx="1838520" cy="2216197"/>
          </a:xfrm>
          <a:custGeom>
            <a:avLst/>
            <a:gdLst/>
            <a:ahLst/>
            <a:cxnLst/>
            <a:rect l="l" t="t" r="r" b="b"/>
            <a:pathLst>
              <a:path w="1838520" h="2216197">
                <a:moveTo>
                  <a:pt x="0" y="0"/>
                </a:moveTo>
                <a:lnTo>
                  <a:pt x="1838520" y="0"/>
                </a:lnTo>
                <a:lnTo>
                  <a:pt x="1838520" y="2216197"/>
                </a:lnTo>
                <a:lnTo>
                  <a:pt x="0" y="22161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57904" y="3366520"/>
            <a:ext cx="2321751" cy="137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5"/>
              </a:lnSpc>
            </a:pPr>
            <a:r>
              <a:rPr lang="en-US" sz="4084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Hoppy</a:t>
            </a:r>
          </a:p>
          <a:p>
            <a:pPr algn="ctr">
              <a:lnSpc>
                <a:spcPts val="5822"/>
              </a:lnSpc>
              <a:spcBef>
                <a:spcPct val="0"/>
              </a:spcBef>
            </a:pPr>
            <a:r>
              <a:rPr lang="en-US" sz="4657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Easter!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76591" y="45206"/>
            <a:ext cx="3739158" cy="48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3"/>
              </a:lnSpc>
            </a:pPr>
            <a:r>
              <a:rPr lang="en-US" sz="2924">
                <a:solidFill>
                  <a:srgbClr val="FF67B6"/>
                </a:solidFill>
                <a:latin typeface="Jumble"/>
                <a:ea typeface="Jumble"/>
                <a:cs typeface="Jumble"/>
                <a:sym typeface="Jumble"/>
              </a:rPr>
              <a:t>EASTER BOOKMARKS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75503" y="2947513"/>
            <a:ext cx="2295610" cy="184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889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hAVE</a:t>
            </a:r>
          </a:p>
          <a:p>
            <a:pPr algn="ctr">
              <a:lnSpc>
                <a:spcPts val="3611"/>
              </a:lnSpc>
            </a:pPr>
            <a:r>
              <a:rPr lang="en-US" sz="2889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AN</a:t>
            </a:r>
          </a:p>
          <a:p>
            <a:pPr algn="ctr">
              <a:lnSpc>
                <a:spcPts val="3485"/>
              </a:lnSpc>
            </a:pPr>
            <a:r>
              <a:rPr lang="en-US" sz="2788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eGG-CELLENT</a:t>
            </a:r>
          </a:p>
          <a:p>
            <a:pPr algn="ctr">
              <a:lnSpc>
                <a:spcPts val="3992"/>
              </a:lnSpc>
              <a:spcBef>
                <a:spcPct val="0"/>
              </a:spcBef>
            </a:pPr>
            <a:r>
              <a:rPr lang="en-US" sz="3193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Easter!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03850" y="1226051"/>
            <a:ext cx="2172107" cy="284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4487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Some</a:t>
            </a:r>
          </a:p>
          <a:p>
            <a:pPr algn="ctr">
              <a:lnSpc>
                <a:spcPts val="5609"/>
              </a:lnSpc>
            </a:pPr>
            <a:r>
              <a:rPr lang="en-US" sz="4487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Bunny </a:t>
            </a:r>
          </a:p>
          <a:p>
            <a:pPr algn="ctr">
              <a:lnSpc>
                <a:spcPts val="5609"/>
              </a:lnSpc>
            </a:pPr>
            <a:r>
              <a:rPr lang="en-US" sz="4487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Loves</a:t>
            </a:r>
          </a:p>
          <a:p>
            <a:pPr algn="ctr">
              <a:lnSpc>
                <a:spcPts val="5609"/>
              </a:lnSpc>
              <a:spcBef>
                <a:spcPct val="0"/>
              </a:spcBef>
            </a:pPr>
            <a:r>
              <a:rPr lang="en-US" sz="4487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you!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553915" y="2820026"/>
            <a:ext cx="2374087" cy="210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453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Easter</a:t>
            </a:r>
          </a:p>
          <a:p>
            <a:pPr algn="ctr">
              <a:lnSpc>
                <a:spcPts val="4317"/>
              </a:lnSpc>
            </a:pPr>
            <a:r>
              <a:rPr lang="en-US" sz="3453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Wishes</a:t>
            </a:r>
          </a:p>
          <a:p>
            <a:pPr algn="ctr">
              <a:lnSpc>
                <a:spcPts val="4317"/>
              </a:lnSpc>
            </a:pPr>
            <a:r>
              <a:rPr lang="en-US" sz="3453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Hatching</a:t>
            </a:r>
          </a:p>
          <a:p>
            <a:pPr algn="ctr">
              <a:lnSpc>
                <a:spcPts val="3667"/>
              </a:lnSpc>
              <a:spcBef>
                <a:spcPct val="0"/>
              </a:spcBef>
            </a:pPr>
            <a:r>
              <a:rPr lang="en-US" sz="2934">
                <a:solidFill>
                  <a:srgbClr val="000000"/>
                </a:solidFill>
                <a:latin typeface="Cheque"/>
                <a:ea typeface="Cheque"/>
                <a:cs typeface="Cheque"/>
                <a:sym typeface="Cheque"/>
              </a:rPr>
              <a:t>soon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55810" y="54807"/>
            <a:ext cx="3154766" cy="462524"/>
            <a:chOff x="0" y="0"/>
            <a:chExt cx="3154769" cy="4625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54807" cy="462534"/>
            </a:xfrm>
            <a:custGeom>
              <a:avLst/>
              <a:gdLst/>
              <a:ahLst/>
              <a:cxnLst/>
              <a:rect l="l" t="t" r="r" b="b"/>
              <a:pathLst>
                <a:path w="3154807" h="462534">
                  <a:moveTo>
                    <a:pt x="115570" y="0"/>
                  </a:moveTo>
                  <a:lnTo>
                    <a:pt x="3039110" y="0"/>
                  </a:lnTo>
                  <a:cubicBezTo>
                    <a:pt x="3069717" y="0"/>
                    <a:pt x="3099181" y="12192"/>
                    <a:pt x="3120898" y="33909"/>
                  </a:cubicBezTo>
                  <a:cubicBezTo>
                    <a:pt x="3142615" y="55626"/>
                    <a:pt x="3154807" y="84963"/>
                    <a:pt x="3154807" y="115697"/>
                  </a:cubicBezTo>
                  <a:lnTo>
                    <a:pt x="3154807" y="346837"/>
                  </a:lnTo>
                  <a:cubicBezTo>
                    <a:pt x="3154807" y="377444"/>
                    <a:pt x="3142615" y="406908"/>
                    <a:pt x="3120898" y="428625"/>
                  </a:cubicBezTo>
                  <a:cubicBezTo>
                    <a:pt x="3099181" y="450342"/>
                    <a:pt x="3069844" y="462534"/>
                    <a:pt x="3039110" y="462534"/>
                  </a:cubicBezTo>
                  <a:lnTo>
                    <a:pt x="115570" y="462534"/>
                  </a:lnTo>
                  <a:cubicBezTo>
                    <a:pt x="51689" y="462534"/>
                    <a:pt x="0" y="410718"/>
                    <a:pt x="0" y="346964"/>
                  </a:cubicBezTo>
                  <a:lnTo>
                    <a:pt x="0" y="115570"/>
                  </a:lnTo>
                  <a:cubicBezTo>
                    <a:pt x="0" y="51816"/>
                    <a:pt x="51816" y="0"/>
                    <a:pt x="115570" y="0"/>
                  </a:cubicBezTo>
                  <a:close/>
                </a:path>
              </a:pathLst>
            </a:custGeom>
            <a:solidFill>
              <a:srgbClr val="FF67B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71615" y="73866"/>
            <a:ext cx="2923099" cy="38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BUILD-A-BUNNY</a:t>
            </a:r>
          </a:p>
        </p:txBody>
      </p:sp>
      <p:sp>
        <p:nvSpPr>
          <p:cNvPr id="5" name="Freeform 5"/>
          <p:cNvSpPr/>
          <p:nvPr/>
        </p:nvSpPr>
        <p:spPr>
          <a:xfrm>
            <a:off x="2326755" y="5045723"/>
            <a:ext cx="1867381" cy="2278639"/>
          </a:xfrm>
          <a:custGeom>
            <a:avLst/>
            <a:gdLst/>
            <a:ahLst/>
            <a:cxnLst/>
            <a:rect l="l" t="t" r="r" b="b"/>
            <a:pathLst>
              <a:path w="1867381" h="2278639">
                <a:moveTo>
                  <a:pt x="0" y="0"/>
                </a:moveTo>
                <a:lnTo>
                  <a:pt x="1867380" y="0"/>
                </a:lnTo>
                <a:lnTo>
                  <a:pt x="1867380" y="2278639"/>
                </a:lnTo>
                <a:lnTo>
                  <a:pt x="0" y="227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3188" y="6670696"/>
            <a:ext cx="1018115" cy="1101704"/>
          </a:xfrm>
          <a:custGeom>
            <a:avLst/>
            <a:gdLst/>
            <a:ahLst/>
            <a:cxnLst/>
            <a:rect l="l" t="t" r="r" b="b"/>
            <a:pathLst>
              <a:path w="1018115" h="1101704">
                <a:moveTo>
                  <a:pt x="0" y="0"/>
                </a:moveTo>
                <a:lnTo>
                  <a:pt x="1018115" y="0"/>
                </a:lnTo>
                <a:lnTo>
                  <a:pt x="1018115" y="1101704"/>
                </a:lnTo>
                <a:lnTo>
                  <a:pt x="0" y="1101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48261" y="6660108"/>
            <a:ext cx="1018673" cy="1101704"/>
          </a:xfrm>
          <a:custGeom>
            <a:avLst/>
            <a:gdLst/>
            <a:ahLst/>
            <a:cxnLst/>
            <a:rect l="l" t="t" r="r" b="b"/>
            <a:pathLst>
              <a:path w="1018673" h="1101704">
                <a:moveTo>
                  <a:pt x="0" y="0"/>
                </a:moveTo>
                <a:lnTo>
                  <a:pt x="1018673" y="0"/>
                </a:lnTo>
                <a:lnTo>
                  <a:pt x="1018673" y="1101704"/>
                </a:lnTo>
                <a:lnTo>
                  <a:pt x="0" y="1101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5810" y="2329709"/>
            <a:ext cx="2972428" cy="2433557"/>
          </a:xfrm>
          <a:custGeom>
            <a:avLst/>
            <a:gdLst/>
            <a:ahLst/>
            <a:cxnLst/>
            <a:rect l="l" t="t" r="r" b="b"/>
            <a:pathLst>
              <a:path w="2972428" h="2433557">
                <a:moveTo>
                  <a:pt x="0" y="0"/>
                </a:moveTo>
                <a:lnTo>
                  <a:pt x="2972428" y="0"/>
                </a:lnTo>
                <a:lnTo>
                  <a:pt x="2972428" y="2433557"/>
                </a:lnTo>
                <a:lnTo>
                  <a:pt x="0" y="2433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2713500">
            <a:off x="510423" y="5477492"/>
            <a:ext cx="1030424" cy="971020"/>
            <a:chOff x="0" y="0"/>
            <a:chExt cx="3757346" cy="35407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57295" cy="3540887"/>
            </a:xfrm>
            <a:custGeom>
              <a:avLst/>
              <a:gdLst/>
              <a:ahLst/>
              <a:cxnLst/>
              <a:rect l="l" t="t" r="r" b="b"/>
              <a:pathLst>
                <a:path w="3757295" h="3540887">
                  <a:moveTo>
                    <a:pt x="127" y="0"/>
                  </a:moveTo>
                  <a:lnTo>
                    <a:pt x="0" y="3536950"/>
                  </a:lnTo>
                  <a:lnTo>
                    <a:pt x="3683" y="3540633"/>
                  </a:lnTo>
                  <a:lnTo>
                    <a:pt x="3757295" y="3540887"/>
                  </a:lnTo>
                  <a:lnTo>
                    <a:pt x="3757295" y="254"/>
                  </a:lnTo>
                  <a:lnTo>
                    <a:pt x="127" y="0"/>
                  </a:lnTo>
                  <a:close/>
                </a:path>
              </a:pathLst>
            </a:custGeom>
            <a:blipFill>
              <a:blip r:embed="rId6"/>
              <a:stretch>
                <a:fillRect r="-1" b="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2803620">
            <a:off x="1217942" y="5470019"/>
            <a:ext cx="1030445" cy="967035"/>
            <a:chOff x="0" y="0"/>
            <a:chExt cx="3757422" cy="35262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57422" cy="3526155"/>
            </a:xfrm>
            <a:custGeom>
              <a:avLst/>
              <a:gdLst/>
              <a:ahLst/>
              <a:cxnLst/>
              <a:rect l="l" t="t" r="r" b="b"/>
              <a:pathLst>
                <a:path w="3757422" h="3526155">
                  <a:moveTo>
                    <a:pt x="3757295" y="0"/>
                  </a:moveTo>
                  <a:lnTo>
                    <a:pt x="0" y="127"/>
                  </a:lnTo>
                  <a:lnTo>
                    <a:pt x="127" y="3526155"/>
                  </a:lnTo>
                  <a:lnTo>
                    <a:pt x="3757422" y="3526028"/>
                  </a:lnTo>
                  <a:lnTo>
                    <a:pt x="3757295" y="0"/>
                  </a:lnTo>
                  <a:close/>
                </a:path>
              </a:pathLst>
            </a:custGeom>
            <a:blipFill>
              <a:blip r:embed="rId7"/>
              <a:stretch>
                <a:fillRect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325083" y="5049624"/>
            <a:ext cx="1867381" cy="2278639"/>
          </a:xfrm>
          <a:custGeom>
            <a:avLst/>
            <a:gdLst/>
            <a:ahLst/>
            <a:cxnLst/>
            <a:rect l="l" t="t" r="r" b="b"/>
            <a:pathLst>
              <a:path w="1867381" h="2278639">
                <a:moveTo>
                  <a:pt x="0" y="0"/>
                </a:moveTo>
                <a:lnTo>
                  <a:pt x="1867380" y="0"/>
                </a:lnTo>
                <a:lnTo>
                  <a:pt x="1867380" y="2278639"/>
                </a:lnTo>
                <a:lnTo>
                  <a:pt x="0" y="22786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46500" y="6670696"/>
            <a:ext cx="1018673" cy="1101704"/>
          </a:xfrm>
          <a:custGeom>
            <a:avLst/>
            <a:gdLst/>
            <a:ahLst/>
            <a:cxnLst/>
            <a:rect l="l" t="t" r="r" b="b"/>
            <a:pathLst>
              <a:path w="1018673" h="1101704">
                <a:moveTo>
                  <a:pt x="0" y="0"/>
                </a:moveTo>
                <a:lnTo>
                  <a:pt x="1018673" y="0"/>
                </a:lnTo>
                <a:lnTo>
                  <a:pt x="1018673" y="1101704"/>
                </a:lnTo>
                <a:lnTo>
                  <a:pt x="0" y="11017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46590" y="6660108"/>
            <a:ext cx="1018673" cy="1101704"/>
          </a:xfrm>
          <a:custGeom>
            <a:avLst/>
            <a:gdLst/>
            <a:ahLst/>
            <a:cxnLst/>
            <a:rect l="l" t="t" r="r" b="b"/>
            <a:pathLst>
              <a:path w="1018673" h="1101704">
                <a:moveTo>
                  <a:pt x="0" y="0"/>
                </a:moveTo>
                <a:lnTo>
                  <a:pt x="1018672" y="0"/>
                </a:lnTo>
                <a:lnTo>
                  <a:pt x="1018672" y="1101704"/>
                </a:lnTo>
                <a:lnTo>
                  <a:pt x="0" y="11017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53188" y="647286"/>
            <a:ext cx="980421" cy="1552469"/>
          </a:xfrm>
          <a:custGeom>
            <a:avLst/>
            <a:gdLst/>
            <a:ahLst/>
            <a:cxnLst/>
            <a:rect l="l" t="t" r="r" b="b"/>
            <a:pathLst>
              <a:path w="980421" h="1552469">
                <a:moveTo>
                  <a:pt x="0" y="0"/>
                </a:moveTo>
                <a:lnTo>
                  <a:pt x="980421" y="0"/>
                </a:lnTo>
                <a:lnTo>
                  <a:pt x="980421" y="1552469"/>
                </a:lnTo>
                <a:lnTo>
                  <a:pt x="0" y="15524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309862" y="0"/>
            <a:ext cx="2540319" cy="1229684"/>
          </a:xfrm>
          <a:custGeom>
            <a:avLst/>
            <a:gdLst/>
            <a:ahLst/>
            <a:cxnLst/>
            <a:rect l="l" t="t" r="r" b="b"/>
            <a:pathLst>
              <a:path w="2540319" h="1229684">
                <a:moveTo>
                  <a:pt x="0" y="0"/>
                </a:moveTo>
                <a:lnTo>
                  <a:pt x="2540318" y="0"/>
                </a:lnTo>
                <a:lnTo>
                  <a:pt x="2540318" y="1229684"/>
                </a:lnTo>
                <a:lnTo>
                  <a:pt x="0" y="1229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8498052" y="1151886"/>
            <a:ext cx="1560348" cy="88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6"/>
              </a:lnSpc>
            </a:pPr>
            <a:r>
              <a:rPr lang="en-US" sz="1494" spc="-3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Instructions:</a:t>
            </a:r>
          </a:p>
          <a:p>
            <a:pPr algn="r">
              <a:lnSpc>
                <a:spcPts val="1756"/>
              </a:lnSpc>
            </a:pPr>
            <a:r>
              <a:rPr lang="en-US" sz="1494" spc="-3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1.Color each part 2.Cut all the parts 3.Build and paste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54679" y="26241"/>
            <a:ext cx="1755182" cy="772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3"/>
              </a:lnSpc>
            </a:pPr>
            <a:r>
              <a:rPr lang="en-US" sz="4702" spc="-10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Build a </a:t>
            </a:r>
          </a:p>
        </p:txBody>
      </p:sp>
      <p:sp>
        <p:nvSpPr>
          <p:cNvPr id="20" name="Freeform 20"/>
          <p:cNvSpPr/>
          <p:nvPr/>
        </p:nvSpPr>
        <p:spPr>
          <a:xfrm>
            <a:off x="5839782" y="1500984"/>
            <a:ext cx="3441378" cy="2825070"/>
          </a:xfrm>
          <a:custGeom>
            <a:avLst/>
            <a:gdLst/>
            <a:ahLst/>
            <a:cxnLst/>
            <a:rect l="l" t="t" r="r" b="b"/>
            <a:pathLst>
              <a:path w="3441378" h="2825070">
                <a:moveTo>
                  <a:pt x="0" y="0"/>
                </a:moveTo>
                <a:lnTo>
                  <a:pt x="3441378" y="0"/>
                </a:lnTo>
                <a:lnTo>
                  <a:pt x="3441378" y="2825070"/>
                </a:lnTo>
                <a:lnTo>
                  <a:pt x="0" y="2825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 rot="2700540">
            <a:off x="4706548" y="4892694"/>
            <a:ext cx="1194614" cy="1121056"/>
            <a:chOff x="0" y="0"/>
            <a:chExt cx="3757524" cy="35261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57549" cy="3526155"/>
            </a:xfrm>
            <a:custGeom>
              <a:avLst/>
              <a:gdLst/>
              <a:ahLst/>
              <a:cxnLst/>
              <a:rect l="l" t="t" r="r" b="b"/>
              <a:pathLst>
                <a:path w="3757549" h="3526155">
                  <a:moveTo>
                    <a:pt x="127" y="0"/>
                  </a:moveTo>
                  <a:lnTo>
                    <a:pt x="0" y="3526028"/>
                  </a:lnTo>
                  <a:lnTo>
                    <a:pt x="0" y="3526028"/>
                  </a:lnTo>
                  <a:lnTo>
                    <a:pt x="3757295" y="3526155"/>
                  </a:lnTo>
                  <a:lnTo>
                    <a:pt x="3757549" y="127"/>
                  </a:lnTo>
                  <a:lnTo>
                    <a:pt x="127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 rot="-2785260">
            <a:off x="5685934" y="4853526"/>
            <a:ext cx="1189959" cy="1125687"/>
            <a:chOff x="0" y="0"/>
            <a:chExt cx="3742880" cy="354072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42944" cy="3540760"/>
            </a:xfrm>
            <a:custGeom>
              <a:avLst/>
              <a:gdLst/>
              <a:ahLst/>
              <a:cxnLst/>
              <a:rect l="l" t="t" r="r" b="b"/>
              <a:pathLst>
                <a:path w="3742944" h="3540760">
                  <a:moveTo>
                    <a:pt x="3742817" y="0"/>
                  </a:moveTo>
                  <a:lnTo>
                    <a:pt x="0" y="254"/>
                  </a:lnTo>
                  <a:lnTo>
                    <a:pt x="127" y="3540760"/>
                  </a:lnTo>
                  <a:lnTo>
                    <a:pt x="3742944" y="3540506"/>
                  </a:lnTo>
                  <a:lnTo>
                    <a:pt x="3742817" y="0"/>
                  </a:lnTo>
                  <a:close/>
                </a:path>
              </a:pathLst>
            </a:custGeom>
            <a:blipFill>
              <a:blip r:embed="rId15"/>
              <a:stretch>
                <a:fillRect r="1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6576977" y="3759343"/>
            <a:ext cx="2164832" cy="2641599"/>
          </a:xfrm>
          <a:custGeom>
            <a:avLst/>
            <a:gdLst/>
            <a:ahLst/>
            <a:cxnLst/>
            <a:rect l="l" t="t" r="r" b="b"/>
            <a:pathLst>
              <a:path w="2164832" h="2641599">
                <a:moveTo>
                  <a:pt x="0" y="0"/>
                </a:moveTo>
                <a:lnTo>
                  <a:pt x="2164832" y="0"/>
                </a:lnTo>
                <a:lnTo>
                  <a:pt x="2164832" y="2641599"/>
                </a:lnTo>
                <a:lnTo>
                  <a:pt x="0" y="26415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4485146" y="6400942"/>
            <a:ext cx="1180289" cy="1277193"/>
          </a:xfrm>
          <a:custGeom>
            <a:avLst/>
            <a:gdLst/>
            <a:ahLst/>
            <a:cxnLst/>
            <a:rect l="l" t="t" r="r" b="b"/>
            <a:pathLst>
              <a:path w="1180289" h="1277193">
                <a:moveTo>
                  <a:pt x="0" y="0"/>
                </a:moveTo>
                <a:lnTo>
                  <a:pt x="1180289" y="0"/>
                </a:lnTo>
                <a:lnTo>
                  <a:pt x="1180289" y="1277192"/>
                </a:lnTo>
                <a:lnTo>
                  <a:pt x="0" y="1277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5986510" y="6388667"/>
            <a:ext cx="1180935" cy="1277193"/>
          </a:xfrm>
          <a:custGeom>
            <a:avLst/>
            <a:gdLst/>
            <a:ahLst/>
            <a:cxnLst/>
            <a:rect l="l" t="t" r="r" b="b"/>
            <a:pathLst>
              <a:path w="1180935" h="1277193">
                <a:moveTo>
                  <a:pt x="0" y="0"/>
                </a:moveTo>
                <a:lnTo>
                  <a:pt x="1180934" y="0"/>
                </a:lnTo>
                <a:lnTo>
                  <a:pt x="1180934" y="1277193"/>
                </a:lnTo>
                <a:lnTo>
                  <a:pt x="0" y="12771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4485146" y="111966"/>
            <a:ext cx="1044966" cy="1654674"/>
          </a:xfrm>
          <a:custGeom>
            <a:avLst/>
            <a:gdLst/>
            <a:ahLst/>
            <a:cxnLst/>
            <a:rect l="l" t="t" r="r" b="b"/>
            <a:pathLst>
              <a:path w="1044966" h="1654674">
                <a:moveTo>
                  <a:pt x="0" y="0"/>
                </a:moveTo>
                <a:lnTo>
                  <a:pt x="1044966" y="0"/>
                </a:lnTo>
                <a:lnTo>
                  <a:pt x="1044966" y="1654674"/>
                </a:lnTo>
                <a:lnTo>
                  <a:pt x="0" y="1654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170" y="638998"/>
            <a:ext cx="5664279" cy="5179075"/>
            <a:chOff x="0" y="0"/>
            <a:chExt cx="1999781" cy="18284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9781" cy="1828479"/>
            </a:xfrm>
            <a:custGeom>
              <a:avLst/>
              <a:gdLst/>
              <a:ahLst/>
              <a:cxnLst/>
              <a:rect l="l" t="t" r="r" b="b"/>
              <a:pathLst>
                <a:path w="1999781" h="1828479">
                  <a:moveTo>
                    <a:pt x="31436" y="0"/>
                  </a:moveTo>
                  <a:lnTo>
                    <a:pt x="1968345" y="0"/>
                  </a:lnTo>
                  <a:cubicBezTo>
                    <a:pt x="1985707" y="0"/>
                    <a:pt x="1999781" y="14075"/>
                    <a:pt x="1999781" y="31436"/>
                  </a:cubicBezTo>
                  <a:lnTo>
                    <a:pt x="1999781" y="1797043"/>
                  </a:lnTo>
                  <a:cubicBezTo>
                    <a:pt x="1999781" y="1805380"/>
                    <a:pt x="1996469" y="1813376"/>
                    <a:pt x="1990574" y="1819272"/>
                  </a:cubicBezTo>
                  <a:cubicBezTo>
                    <a:pt x="1984678" y="1825167"/>
                    <a:pt x="1976682" y="1828479"/>
                    <a:pt x="1968345" y="1828479"/>
                  </a:cubicBezTo>
                  <a:lnTo>
                    <a:pt x="31436" y="1828479"/>
                  </a:lnTo>
                  <a:cubicBezTo>
                    <a:pt x="14075" y="1828479"/>
                    <a:pt x="0" y="1814405"/>
                    <a:pt x="0" y="1797043"/>
                  </a:cubicBezTo>
                  <a:lnTo>
                    <a:pt x="0" y="31436"/>
                  </a:lnTo>
                  <a:cubicBezTo>
                    <a:pt x="0" y="14075"/>
                    <a:pt x="14075" y="0"/>
                    <a:pt x="314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999781" cy="1895154"/>
            </a:xfrm>
            <a:prstGeom prst="rect">
              <a:avLst/>
            </a:prstGeom>
          </p:spPr>
          <p:txBody>
            <a:bodyPr lIns="79829" tIns="79829" rIns="79829" bIns="79829" rtlCol="0" anchor="ctr"/>
            <a:lstStyle/>
            <a:p>
              <a:pPr algn="ctr">
                <a:lnSpc>
                  <a:spcPts val="234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33038" y="2728609"/>
            <a:ext cx="3036233" cy="3139841"/>
            <a:chOff x="0" y="0"/>
            <a:chExt cx="1071946" cy="11085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1946" cy="1108525"/>
            </a:xfrm>
            <a:custGeom>
              <a:avLst/>
              <a:gdLst/>
              <a:ahLst/>
              <a:cxnLst/>
              <a:rect l="l" t="t" r="r" b="b"/>
              <a:pathLst>
                <a:path w="1071946" h="1108525">
                  <a:moveTo>
                    <a:pt x="58646" y="0"/>
                  </a:moveTo>
                  <a:lnTo>
                    <a:pt x="1013300" y="0"/>
                  </a:lnTo>
                  <a:cubicBezTo>
                    <a:pt x="1045689" y="0"/>
                    <a:pt x="1071946" y="26257"/>
                    <a:pt x="1071946" y="58646"/>
                  </a:cubicBezTo>
                  <a:lnTo>
                    <a:pt x="1071946" y="1049879"/>
                  </a:lnTo>
                  <a:cubicBezTo>
                    <a:pt x="1071946" y="1065433"/>
                    <a:pt x="1065767" y="1080350"/>
                    <a:pt x="1054769" y="1091348"/>
                  </a:cubicBezTo>
                  <a:cubicBezTo>
                    <a:pt x="1043770" y="1102346"/>
                    <a:pt x="1028854" y="1108525"/>
                    <a:pt x="1013300" y="1108525"/>
                  </a:cubicBezTo>
                  <a:lnTo>
                    <a:pt x="58646" y="1108525"/>
                  </a:lnTo>
                  <a:cubicBezTo>
                    <a:pt x="26257" y="1108525"/>
                    <a:pt x="0" y="1082268"/>
                    <a:pt x="0" y="1049879"/>
                  </a:cubicBezTo>
                  <a:lnTo>
                    <a:pt x="0" y="58646"/>
                  </a:lnTo>
                  <a:cubicBezTo>
                    <a:pt x="0" y="43092"/>
                    <a:pt x="6179" y="28175"/>
                    <a:pt x="17177" y="17177"/>
                  </a:cubicBezTo>
                  <a:cubicBezTo>
                    <a:pt x="28175" y="6179"/>
                    <a:pt x="43092" y="0"/>
                    <a:pt x="586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071946" cy="1175200"/>
            </a:xfrm>
            <a:prstGeom prst="rect">
              <a:avLst/>
            </a:prstGeom>
          </p:spPr>
          <p:txBody>
            <a:bodyPr lIns="79829" tIns="79829" rIns="79829" bIns="79829" rtlCol="0" anchor="ctr"/>
            <a:lstStyle/>
            <a:p>
              <a:pPr algn="ctr">
                <a:lnSpc>
                  <a:spcPts val="234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20515" y="2812842"/>
            <a:ext cx="314942" cy="255518"/>
            <a:chOff x="0" y="0"/>
            <a:chExt cx="109784" cy="890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967746" y="2758916"/>
            <a:ext cx="1149845" cy="287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1800" spc="27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Easter</a:t>
            </a:r>
          </a:p>
          <a:p>
            <a:pPr algn="l">
              <a:lnSpc>
                <a:spcPts val="2869"/>
              </a:lnSpc>
            </a:pPr>
            <a:r>
              <a:rPr lang="en-US" sz="1900" spc="28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Egg</a:t>
            </a:r>
          </a:p>
          <a:p>
            <a:pPr algn="l">
              <a:lnSpc>
                <a:spcPts val="2869"/>
              </a:lnSpc>
            </a:pPr>
            <a:r>
              <a:rPr lang="en-US" sz="1900" spc="28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Hunt</a:t>
            </a:r>
          </a:p>
          <a:p>
            <a:pPr algn="l">
              <a:lnSpc>
                <a:spcPts val="2869"/>
              </a:lnSpc>
            </a:pPr>
            <a:r>
              <a:rPr lang="en-US" sz="1900" spc="28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Chocolate</a:t>
            </a:r>
          </a:p>
          <a:p>
            <a:pPr algn="l">
              <a:lnSpc>
                <a:spcPts val="2718"/>
              </a:lnSpc>
            </a:pPr>
            <a:r>
              <a:rPr lang="en-US" sz="1800" spc="27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Rabbit</a:t>
            </a:r>
          </a:p>
          <a:p>
            <a:pPr algn="l">
              <a:lnSpc>
                <a:spcPts val="2869"/>
              </a:lnSpc>
            </a:pPr>
            <a:r>
              <a:rPr lang="en-US" sz="1900" spc="28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Chick</a:t>
            </a:r>
          </a:p>
          <a:p>
            <a:pPr algn="l">
              <a:lnSpc>
                <a:spcPts val="2869"/>
              </a:lnSpc>
            </a:pPr>
            <a:r>
              <a:rPr lang="en-US" sz="1900" spc="28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Spring</a:t>
            </a:r>
          </a:p>
          <a:p>
            <a:pPr algn="l">
              <a:lnSpc>
                <a:spcPts val="2869"/>
              </a:lnSpc>
            </a:pPr>
            <a:r>
              <a:rPr lang="en-US" sz="1900" spc="28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Flowers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620515" y="3166999"/>
            <a:ext cx="314942" cy="255518"/>
            <a:chOff x="0" y="0"/>
            <a:chExt cx="109784" cy="890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20515" y="3568235"/>
            <a:ext cx="314942" cy="255518"/>
            <a:chOff x="0" y="0"/>
            <a:chExt cx="109784" cy="89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620515" y="3954886"/>
            <a:ext cx="314942" cy="255518"/>
            <a:chOff x="0" y="0"/>
            <a:chExt cx="109784" cy="890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620515" y="4327854"/>
            <a:ext cx="314942" cy="255518"/>
            <a:chOff x="0" y="0"/>
            <a:chExt cx="109784" cy="890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620515" y="4700821"/>
            <a:ext cx="314942" cy="255518"/>
            <a:chOff x="0" y="0"/>
            <a:chExt cx="109784" cy="8907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20515" y="5065034"/>
            <a:ext cx="314942" cy="255518"/>
            <a:chOff x="0" y="0"/>
            <a:chExt cx="109784" cy="8907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620515" y="5462657"/>
            <a:ext cx="314942" cy="255518"/>
            <a:chOff x="0" y="0"/>
            <a:chExt cx="109784" cy="8907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094565" y="2838426"/>
            <a:ext cx="314942" cy="255518"/>
            <a:chOff x="0" y="0"/>
            <a:chExt cx="109784" cy="8907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094565" y="3192583"/>
            <a:ext cx="314942" cy="255518"/>
            <a:chOff x="0" y="0"/>
            <a:chExt cx="109784" cy="8907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094565" y="3593819"/>
            <a:ext cx="314942" cy="255518"/>
            <a:chOff x="0" y="0"/>
            <a:chExt cx="109784" cy="8907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094565" y="3980470"/>
            <a:ext cx="314942" cy="255518"/>
            <a:chOff x="0" y="0"/>
            <a:chExt cx="109784" cy="8907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094565" y="4353438"/>
            <a:ext cx="314942" cy="255518"/>
            <a:chOff x="0" y="0"/>
            <a:chExt cx="109784" cy="8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094565" y="4726405"/>
            <a:ext cx="314942" cy="255518"/>
            <a:chOff x="0" y="0"/>
            <a:chExt cx="109784" cy="8907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8094565" y="5090618"/>
            <a:ext cx="314942" cy="255518"/>
            <a:chOff x="0" y="0"/>
            <a:chExt cx="109784" cy="8907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094565" y="5488241"/>
            <a:ext cx="314942" cy="255518"/>
            <a:chOff x="0" y="0"/>
            <a:chExt cx="109784" cy="8907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09784" cy="89070"/>
            </a:xfrm>
            <a:custGeom>
              <a:avLst/>
              <a:gdLst/>
              <a:ahLst/>
              <a:cxnLst/>
              <a:rect l="l" t="t" r="r" b="b"/>
              <a:pathLst>
                <a:path w="109784" h="89070">
                  <a:moveTo>
                    <a:pt x="0" y="0"/>
                  </a:moveTo>
                  <a:lnTo>
                    <a:pt x="109784" y="0"/>
                  </a:lnTo>
                  <a:lnTo>
                    <a:pt x="109784" y="89070"/>
                  </a:lnTo>
                  <a:lnTo>
                    <a:pt x="0" y="890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114300"/>
              <a:ext cx="109784" cy="203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338058" y="6315014"/>
            <a:ext cx="2140988" cy="1300921"/>
            <a:chOff x="0" y="0"/>
            <a:chExt cx="755879" cy="459292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755879" cy="459292"/>
            </a:xfrm>
            <a:custGeom>
              <a:avLst/>
              <a:gdLst/>
              <a:ahLst/>
              <a:cxnLst/>
              <a:rect l="l" t="t" r="r" b="b"/>
              <a:pathLst>
                <a:path w="755879" h="459292">
                  <a:moveTo>
                    <a:pt x="83169" y="0"/>
                  </a:moveTo>
                  <a:lnTo>
                    <a:pt x="672709" y="0"/>
                  </a:lnTo>
                  <a:cubicBezTo>
                    <a:pt x="694767" y="0"/>
                    <a:pt x="715922" y="8762"/>
                    <a:pt x="731519" y="24360"/>
                  </a:cubicBezTo>
                  <a:cubicBezTo>
                    <a:pt x="747116" y="39957"/>
                    <a:pt x="755879" y="61111"/>
                    <a:pt x="755879" y="83169"/>
                  </a:cubicBezTo>
                  <a:lnTo>
                    <a:pt x="755879" y="376123"/>
                  </a:lnTo>
                  <a:cubicBezTo>
                    <a:pt x="755879" y="422056"/>
                    <a:pt x="718643" y="459292"/>
                    <a:pt x="672709" y="459292"/>
                  </a:cubicBezTo>
                  <a:lnTo>
                    <a:pt x="83169" y="459292"/>
                  </a:lnTo>
                  <a:cubicBezTo>
                    <a:pt x="61111" y="459292"/>
                    <a:pt x="39957" y="450529"/>
                    <a:pt x="24360" y="434932"/>
                  </a:cubicBezTo>
                  <a:cubicBezTo>
                    <a:pt x="8762" y="419335"/>
                    <a:pt x="0" y="398181"/>
                    <a:pt x="0" y="376123"/>
                  </a:cubicBezTo>
                  <a:lnTo>
                    <a:pt x="0" y="83169"/>
                  </a:lnTo>
                  <a:cubicBezTo>
                    <a:pt x="0" y="61111"/>
                    <a:pt x="8762" y="39957"/>
                    <a:pt x="24360" y="24360"/>
                  </a:cubicBezTo>
                  <a:cubicBezTo>
                    <a:pt x="39957" y="8762"/>
                    <a:pt x="61111" y="0"/>
                    <a:pt x="8316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66675"/>
              <a:ext cx="755879" cy="525967"/>
            </a:xfrm>
            <a:prstGeom prst="rect">
              <a:avLst/>
            </a:prstGeom>
          </p:spPr>
          <p:txBody>
            <a:bodyPr lIns="79829" tIns="79829" rIns="79829" bIns="79829" rtlCol="0" anchor="ctr"/>
            <a:lstStyle/>
            <a:p>
              <a:pPr algn="ctr">
                <a:lnSpc>
                  <a:spcPts val="2348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710599" y="7044884"/>
            <a:ext cx="606671" cy="488379"/>
            <a:chOff x="0" y="0"/>
            <a:chExt cx="211476" cy="170241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11476" cy="170241"/>
            </a:xfrm>
            <a:custGeom>
              <a:avLst/>
              <a:gdLst/>
              <a:ahLst/>
              <a:cxnLst/>
              <a:rect l="l" t="t" r="r" b="b"/>
              <a:pathLst>
                <a:path w="211476" h="170241">
                  <a:moveTo>
                    <a:pt x="0" y="0"/>
                  </a:moveTo>
                  <a:lnTo>
                    <a:pt x="211476" y="0"/>
                  </a:lnTo>
                  <a:lnTo>
                    <a:pt x="211476" y="170241"/>
                  </a:lnTo>
                  <a:lnTo>
                    <a:pt x="0" y="170241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67B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114300"/>
              <a:ext cx="211476" cy="284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0"/>
                </a:lnSpc>
              </a:pPr>
              <a:endParaRPr/>
            </a:p>
          </p:txBody>
        </p:sp>
      </p:grpSp>
      <p:sp>
        <p:nvSpPr>
          <p:cNvPr id="63" name="Freeform 63"/>
          <p:cNvSpPr/>
          <p:nvPr/>
        </p:nvSpPr>
        <p:spPr>
          <a:xfrm>
            <a:off x="4711030" y="6254987"/>
            <a:ext cx="1470356" cy="1470356"/>
          </a:xfrm>
          <a:custGeom>
            <a:avLst/>
            <a:gdLst/>
            <a:ahLst/>
            <a:cxnLst/>
            <a:rect l="l" t="t" r="r" b="b"/>
            <a:pathLst>
              <a:path w="1470356" h="1470356">
                <a:moveTo>
                  <a:pt x="0" y="0"/>
                </a:moveTo>
                <a:lnTo>
                  <a:pt x="1470357" y="0"/>
                </a:lnTo>
                <a:lnTo>
                  <a:pt x="1470357" y="1470356"/>
                </a:lnTo>
                <a:lnTo>
                  <a:pt x="0" y="147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6464401" y="6259982"/>
            <a:ext cx="1470356" cy="1470356"/>
          </a:xfrm>
          <a:custGeom>
            <a:avLst/>
            <a:gdLst/>
            <a:ahLst/>
            <a:cxnLst/>
            <a:rect l="l" t="t" r="r" b="b"/>
            <a:pathLst>
              <a:path w="1470356" h="1470356">
                <a:moveTo>
                  <a:pt x="0" y="0"/>
                </a:moveTo>
                <a:lnTo>
                  <a:pt x="1470357" y="0"/>
                </a:lnTo>
                <a:lnTo>
                  <a:pt x="1470357" y="1470356"/>
                </a:lnTo>
                <a:lnTo>
                  <a:pt x="0" y="147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TextBox 65"/>
          <p:cNvSpPr txBox="1"/>
          <p:nvPr/>
        </p:nvSpPr>
        <p:spPr>
          <a:xfrm>
            <a:off x="6387331" y="1175427"/>
            <a:ext cx="3181940" cy="1292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7"/>
              </a:lnSpc>
            </a:pPr>
            <a:r>
              <a:rPr lang="en-US" sz="4593">
                <a:solidFill>
                  <a:srgbClr val="90C65D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Easter Activity Page</a:t>
            </a:r>
          </a:p>
        </p:txBody>
      </p:sp>
      <p:sp>
        <p:nvSpPr>
          <p:cNvPr id="66" name="Freeform 66"/>
          <p:cNvSpPr/>
          <p:nvPr/>
        </p:nvSpPr>
        <p:spPr>
          <a:xfrm>
            <a:off x="398846" y="47364"/>
            <a:ext cx="782354" cy="729876"/>
          </a:xfrm>
          <a:custGeom>
            <a:avLst/>
            <a:gdLst/>
            <a:ahLst/>
            <a:cxnLst/>
            <a:rect l="l" t="t" r="r" b="b"/>
            <a:pathLst>
              <a:path w="782354" h="729876">
                <a:moveTo>
                  <a:pt x="0" y="0"/>
                </a:moveTo>
                <a:lnTo>
                  <a:pt x="782354" y="0"/>
                </a:lnTo>
                <a:lnTo>
                  <a:pt x="782354" y="729876"/>
                </a:lnTo>
                <a:lnTo>
                  <a:pt x="0" y="729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6861976" y="1812137"/>
            <a:ext cx="527069" cy="666723"/>
          </a:xfrm>
          <a:custGeom>
            <a:avLst/>
            <a:gdLst/>
            <a:ahLst/>
            <a:cxnLst/>
            <a:rect l="l" t="t" r="r" b="b"/>
            <a:pathLst>
              <a:path w="527069" h="666723">
                <a:moveTo>
                  <a:pt x="0" y="0"/>
                </a:moveTo>
                <a:lnTo>
                  <a:pt x="527069" y="0"/>
                </a:lnTo>
                <a:lnTo>
                  <a:pt x="527069" y="666723"/>
                </a:lnTo>
                <a:lnTo>
                  <a:pt x="0" y="666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6560632" y="570483"/>
            <a:ext cx="434708" cy="549889"/>
          </a:xfrm>
          <a:custGeom>
            <a:avLst/>
            <a:gdLst/>
            <a:ahLst/>
            <a:cxnLst/>
            <a:rect l="l" t="t" r="r" b="b"/>
            <a:pathLst>
              <a:path w="434708" h="549889">
                <a:moveTo>
                  <a:pt x="0" y="0"/>
                </a:moveTo>
                <a:lnTo>
                  <a:pt x="434707" y="0"/>
                </a:lnTo>
                <a:lnTo>
                  <a:pt x="434707" y="549889"/>
                </a:lnTo>
                <a:lnTo>
                  <a:pt x="0" y="5498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9" name="Freeform 69"/>
          <p:cNvSpPr/>
          <p:nvPr/>
        </p:nvSpPr>
        <p:spPr>
          <a:xfrm>
            <a:off x="8610220" y="1758854"/>
            <a:ext cx="569191" cy="720006"/>
          </a:xfrm>
          <a:custGeom>
            <a:avLst/>
            <a:gdLst/>
            <a:ahLst/>
            <a:cxnLst/>
            <a:rect l="l" t="t" r="r" b="b"/>
            <a:pathLst>
              <a:path w="569191" h="720006">
                <a:moveTo>
                  <a:pt x="0" y="0"/>
                </a:moveTo>
                <a:lnTo>
                  <a:pt x="569192" y="0"/>
                </a:lnTo>
                <a:lnTo>
                  <a:pt x="569192" y="720006"/>
                </a:lnTo>
                <a:lnTo>
                  <a:pt x="0" y="7200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0" name="Freeform 70"/>
          <p:cNvSpPr/>
          <p:nvPr/>
        </p:nvSpPr>
        <p:spPr>
          <a:xfrm>
            <a:off x="5884294" y="1712933"/>
            <a:ext cx="707646" cy="1355427"/>
          </a:xfrm>
          <a:custGeom>
            <a:avLst/>
            <a:gdLst/>
            <a:ahLst/>
            <a:cxnLst/>
            <a:rect l="l" t="t" r="r" b="b"/>
            <a:pathLst>
              <a:path w="707646" h="1355427">
                <a:moveTo>
                  <a:pt x="0" y="0"/>
                </a:moveTo>
                <a:lnTo>
                  <a:pt x="707646" y="0"/>
                </a:lnTo>
                <a:lnTo>
                  <a:pt x="707646" y="1355427"/>
                </a:lnTo>
                <a:lnTo>
                  <a:pt x="0" y="13554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1" name="Freeform 71"/>
          <p:cNvSpPr/>
          <p:nvPr/>
        </p:nvSpPr>
        <p:spPr>
          <a:xfrm>
            <a:off x="7613190" y="157623"/>
            <a:ext cx="962748" cy="962748"/>
          </a:xfrm>
          <a:custGeom>
            <a:avLst/>
            <a:gdLst/>
            <a:ahLst/>
            <a:cxnLst/>
            <a:rect l="l" t="t" r="r" b="b"/>
            <a:pathLst>
              <a:path w="962748" h="962748">
                <a:moveTo>
                  <a:pt x="0" y="0"/>
                </a:moveTo>
                <a:lnTo>
                  <a:pt x="962749" y="0"/>
                </a:lnTo>
                <a:lnTo>
                  <a:pt x="962749" y="962749"/>
                </a:lnTo>
                <a:lnTo>
                  <a:pt x="0" y="9627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2" name="Freeform 72"/>
          <p:cNvSpPr/>
          <p:nvPr/>
        </p:nvSpPr>
        <p:spPr>
          <a:xfrm>
            <a:off x="2797852" y="5884747"/>
            <a:ext cx="1221716" cy="1221716"/>
          </a:xfrm>
          <a:custGeom>
            <a:avLst/>
            <a:gdLst/>
            <a:ahLst/>
            <a:cxnLst/>
            <a:rect l="l" t="t" r="r" b="b"/>
            <a:pathLst>
              <a:path w="1221716" h="1221716">
                <a:moveTo>
                  <a:pt x="0" y="0"/>
                </a:moveTo>
                <a:lnTo>
                  <a:pt x="1221716" y="0"/>
                </a:lnTo>
                <a:lnTo>
                  <a:pt x="1221716" y="1221716"/>
                </a:lnTo>
                <a:lnTo>
                  <a:pt x="0" y="12217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1772744" y="6671112"/>
            <a:ext cx="652105" cy="652105"/>
          </a:xfrm>
          <a:custGeom>
            <a:avLst/>
            <a:gdLst/>
            <a:ahLst/>
            <a:cxnLst/>
            <a:rect l="l" t="t" r="r" b="b"/>
            <a:pathLst>
              <a:path w="652105" h="652105">
                <a:moveTo>
                  <a:pt x="0" y="0"/>
                </a:moveTo>
                <a:lnTo>
                  <a:pt x="652105" y="0"/>
                </a:lnTo>
                <a:lnTo>
                  <a:pt x="652105" y="652106"/>
                </a:lnTo>
                <a:lnTo>
                  <a:pt x="0" y="6521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TextBox 74"/>
          <p:cNvSpPr txBox="1"/>
          <p:nvPr/>
        </p:nvSpPr>
        <p:spPr>
          <a:xfrm>
            <a:off x="5505300" y="5208638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821864" y="5775241"/>
            <a:ext cx="1366871" cy="39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9"/>
              </a:lnSpc>
            </a:pPr>
            <a:r>
              <a:rPr lang="en-US" sz="1927" spc="28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Tic Tac Toe</a:t>
            </a:r>
          </a:p>
        </p:txBody>
      </p:sp>
      <p:sp>
        <p:nvSpPr>
          <p:cNvPr id="76" name="Freeform 76"/>
          <p:cNvSpPr/>
          <p:nvPr/>
        </p:nvSpPr>
        <p:spPr>
          <a:xfrm>
            <a:off x="5938785" y="5265788"/>
            <a:ext cx="652105" cy="652105"/>
          </a:xfrm>
          <a:custGeom>
            <a:avLst/>
            <a:gdLst/>
            <a:ahLst/>
            <a:cxnLst/>
            <a:rect l="l" t="t" r="r" b="b"/>
            <a:pathLst>
              <a:path w="652105" h="652105">
                <a:moveTo>
                  <a:pt x="0" y="0"/>
                </a:moveTo>
                <a:lnTo>
                  <a:pt x="652105" y="0"/>
                </a:lnTo>
                <a:lnTo>
                  <a:pt x="652105" y="652105"/>
                </a:lnTo>
                <a:lnTo>
                  <a:pt x="0" y="652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8894429" y="412302"/>
            <a:ext cx="652105" cy="652105"/>
          </a:xfrm>
          <a:custGeom>
            <a:avLst/>
            <a:gdLst/>
            <a:ahLst/>
            <a:cxnLst/>
            <a:rect l="l" t="t" r="r" b="b"/>
            <a:pathLst>
              <a:path w="652105" h="652105">
                <a:moveTo>
                  <a:pt x="0" y="0"/>
                </a:moveTo>
                <a:lnTo>
                  <a:pt x="652105" y="0"/>
                </a:lnTo>
                <a:lnTo>
                  <a:pt x="652105" y="652105"/>
                </a:lnTo>
                <a:lnTo>
                  <a:pt x="0" y="652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8" name="Freeform 78"/>
          <p:cNvSpPr/>
          <p:nvPr/>
        </p:nvSpPr>
        <p:spPr>
          <a:xfrm>
            <a:off x="8258608" y="6230400"/>
            <a:ext cx="1465075" cy="1465075"/>
          </a:xfrm>
          <a:custGeom>
            <a:avLst/>
            <a:gdLst/>
            <a:ahLst/>
            <a:cxnLst/>
            <a:rect l="l" t="t" r="r" b="b"/>
            <a:pathLst>
              <a:path w="1465075" h="1465075">
                <a:moveTo>
                  <a:pt x="0" y="0"/>
                </a:moveTo>
                <a:lnTo>
                  <a:pt x="1465074" y="0"/>
                </a:lnTo>
                <a:lnTo>
                  <a:pt x="1465074" y="1465074"/>
                </a:lnTo>
                <a:lnTo>
                  <a:pt x="0" y="14650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9" name="Freeform 79"/>
          <p:cNvSpPr/>
          <p:nvPr/>
        </p:nvSpPr>
        <p:spPr>
          <a:xfrm>
            <a:off x="5446209" y="134480"/>
            <a:ext cx="662601" cy="662601"/>
          </a:xfrm>
          <a:custGeom>
            <a:avLst/>
            <a:gdLst/>
            <a:ahLst/>
            <a:cxnLst/>
            <a:rect l="l" t="t" r="r" b="b"/>
            <a:pathLst>
              <a:path w="662601" h="662601">
                <a:moveTo>
                  <a:pt x="0" y="0"/>
                </a:moveTo>
                <a:lnTo>
                  <a:pt x="662601" y="0"/>
                </a:lnTo>
                <a:lnTo>
                  <a:pt x="662601" y="662601"/>
                </a:lnTo>
                <a:lnTo>
                  <a:pt x="0" y="662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0" name="Freeform 80"/>
          <p:cNvSpPr/>
          <p:nvPr/>
        </p:nvSpPr>
        <p:spPr>
          <a:xfrm>
            <a:off x="200903" y="5818072"/>
            <a:ext cx="1352766" cy="1352766"/>
          </a:xfrm>
          <a:custGeom>
            <a:avLst/>
            <a:gdLst/>
            <a:ahLst/>
            <a:cxnLst/>
            <a:rect l="l" t="t" r="r" b="b"/>
            <a:pathLst>
              <a:path w="1352766" h="1352766">
                <a:moveTo>
                  <a:pt x="0" y="0"/>
                </a:moveTo>
                <a:lnTo>
                  <a:pt x="1352766" y="0"/>
                </a:lnTo>
                <a:lnTo>
                  <a:pt x="1352766" y="1352766"/>
                </a:lnTo>
                <a:lnTo>
                  <a:pt x="0" y="13527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1" name="TextBox 81"/>
          <p:cNvSpPr txBox="1"/>
          <p:nvPr/>
        </p:nvSpPr>
        <p:spPr>
          <a:xfrm>
            <a:off x="8464823" y="2727501"/>
            <a:ext cx="1511317" cy="300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3"/>
              </a:lnSpc>
            </a:pPr>
            <a:r>
              <a:rPr lang="en-US" sz="1926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Candy</a:t>
            </a:r>
          </a:p>
          <a:p>
            <a:pPr algn="l">
              <a:lnSpc>
                <a:spcPts val="2904"/>
              </a:lnSpc>
            </a:pPr>
            <a:r>
              <a:rPr lang="en-US" sz="1826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Grass</a:t>
            </a:r>
          </a:p>
          <a:p>
            <a:pPr algn="l">
              <a:lnSpc>
                <a:spcPts val="3063"/>
              </a:lnSpc>
            </a:pPr>
            <a:r>
              <a:rPr lang="en-US" sz="1926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Sunday</a:t>
            </a:r>
          </a:p>
          <a:p>
            <a:pPr algn="l">
              <a:lnSpc>
                <a:spcPts val="3063"/>
              </a:lnSpc>
            </a:pPr>
            <a:r>
              <a:rPr lang="en-US" sz="1926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Parade</a:t>
            </a:r>
          </a:p>
          <a:p>
            <a:pPr algn="l">
              <a:lnSpc>
                <a:spcPts val="2745"/>
              </a:lnSpc>
            </a:pPr>
            <a:r>
              <a:rPr lang="en-US" sz="1726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Decorate</a:t>
            </a:r>
          </a:p>
          <a:p>
            <a:pPr algn="l">
              <a:lnSpc>
                <a:spcPts val="3063"/>
              </a:lnSpc>
            </a:pPr>
            <a:r>
              <a:rPr lang="en-US" sz="1926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Bonnet</a:t>
            </a:r>
          </a:p>
          <a:p>
            <a:pPr algn="l">
              <a:lnSpc>
                <a:spcPts val="3063"/>
              </a:lnSpc>
            </a:pPr>
            <a:r>
              <a:rPr lang="en-US" sz="1926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Jellybean</a:t>
            </a:r>
          </a:p>
          <a:p>
            <a:pPr algn="l">
              <a:lnSpc>
                <a:spcPts val="3063"/>
              </a:lnSpc>
            </a:pPr>
            <a:r>
              <a:rPr lang="en-US" sz="1926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Peeps</a:t>
            </a:r>
          </a:p>
        </p:txBody>
      </p:sp>
      <p:sp>
        <p:nvSpPr>
          <p:cNvPr id="82" name="Freeform 82"/>
          <p:cNvSpPr/>
          <p:nvPr/>
        </p:nvSpPr>
        <p:spPr>
          <a:xfrm>
            <a:off x="9281160" y="2941714"/>
            <a:ext cx="652105" cy="652105"/>
          </a:xfrm>
          <a:custGeom>
            <a:avLst/>
            <a:gdLst/>
            <a:ahLst/>
            <a:cxnLst/>
            <a:rect l="l" t="t" r="r" b="b"/>
            <a:pathLst>
              <a:path w="652105" h="652105">
                <a:moveTo>
                  <a:pt x="0" y="0"/>
                </a:moveTo>
                <a:lnTo>
                  <a:pt x="652105" y="0"/>
                </a:lnTo>
                <a:lnTo>
                  <a:pt x="652105" y="652105"/>
                </a:lnTo>
                <a:lnTo>
                  <a:pt x="0" y="652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>
            <a:off x="4292672" y="5703420"/>
            <a:ext cx="736528" cy="736528"/>
          </a:xfrm>
          <a:custGeom>
            <a:avLst/>
            <a:gdLst/>
            <a:ahLst/>
            <a:cxnLst/>
            <a:rect l="l" t="t" r="r" b="b"/>
            <a:pathLst>
              <a:path w="736528" h="736528">
                <a:moveTo>
                  <a:pt x="0" y="0"/>
                </a:moveTo>
                <a:lnTo>
                  <a:pt x="736528" y="0"/>
                </a:lnTo>
                <a:lnTo>
                  <a:pt x="736528" y="736529"/>
                </a:lnTo>
                <a:lnTo>
                  <a:pt x="0" y="73652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4" name="TextBox 84"/>
          <p:cNvSpPr txBox="1"/>
          <p:nvPr/>
        </p:nvSpPr>
        <p:spPr>
          <a:xfrm>
            <a:off x="523891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523891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L</a:t>
            </a:r>
          </a:p>
        </p:txBody>
      </p:sp>
      <p:sp>
        <p:nvSpPr>
          <p:cNvPr id="86" name="Freeform 86"/>
          <p:cNvSpPr/>
          <p:nvPr/>
        </p:nvSpPr>
        <p:spPr>
          <a:xfrm>
            <a:off x="163936" y="3129332"/>
            <a:ext cx="443272" cy="560722"/>
          </a:xfrm>
          <a:custGeom>
            <a:avLst/>
            <a:gdLst/>
            <a:ahLst/>
            <a:cxnLst/>
            <a:rect l="l" t="t" r="r" b="b"/>
            <a:pathLst>
              <a:path w="443272" h="560722">
                <a:moveTo>
                  <a:pt x="0" y="0"/>
                </a:moveTo>
                <a:lnTo>
                  <a:pt x="443272" y="0"/>
                </a:lnTo>
                <a:lnTo>
                  <a:pt x="443272" y="560722"/>
                </a:lnTo>
                <a:lnTo>
                  <a:pt x="0" y="5607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7" name="Freeform 87"/>
          <p:cNvSpPr/>
          <p:nvPr/>
        </p:nvSpPr>
        <p:spPr>
          <a:xfrm>
            <a:off x="6093206" y="3919004"/>
            <a:ext cx="742391" cy="735426"/>
          </a:xfrm>
          <a:custGeom>
            <a:avLst/>
            <a:gdLst/>
            <a:ahLst/>
            <a:cxnLst/>
            <a:rect l="l" t="t" r="r" b="b"/>
            <a:pathLst>
              <a:path w="742391" h="735426">
                <a:moveTo>
                  <a:pt x="0" y="0"/>
                </a:moveTo>
                <a:lnTo>
                  <a:pt x="742391" y="0"/>
                </a:lnTo>
                <a:lnTo>
                  <a:pt x="742391" y="735425"/>
                </a:lnTo>
                <a:lnTo>
                  <a:pt x="0" y="7354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113115" y="7161097"/>
            <a:ext cx="468109" cy="463717"/>
          </a:xfrm>
          <a:custGeom>
            <a:avLst/>
            <a:gdLst/>
            <a:ahLst/>
            <a:cxnLst/>
            <a:rect l="l" t="t" r="r" b="b"/>
            <a:pathLst>
              <a:path w="468109" h="463717">
                <a:moveTo>
                  <a:pt x="0" y="0"/>
                </a:moveTo>
                <a:lnTo>
                  <a:pt x="468109" y="0"/>
                </a:lnTo>
                <a:lnTo>
                  <a:pt x="468109" y="463717"/>
                </a:lnTo>
                <a:lnTo>
                  <a:pt x="0" y="4637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TextBox 89"/>
          <p:cNvSpPr txBox="1"/>
          <p:nvPr/>
        </p:nvSpPr>
        <p:spPr>
          <a:xfrm>
            <a:off x="1428932" y="7178444"/>
            <a:ext cx="1416078" cy="39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9"/>
              </a:lnSpc>
            </a:pPr>
            <a:r>
              <a:rPr lang="en-US" sz="1927" spc="28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do you see?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45198" y="51820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F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617022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5029200" y="345432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446209" y="343787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483992" y="391365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483992" y="4303712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23891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483992" y="116855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483992" y="16242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3252645" y="6996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2343060" y="6996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Y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2931532" y="699647"/>
            <a:ext cx="187434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B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23891" y="6996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J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483992" y="70922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523891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523891" y="161468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H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433475" y="6996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L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617022" y="6996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23891" y="475347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23891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523891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T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978683" y="6996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4617022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G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4617022" y="161468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P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523891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888268" y="6996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L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978683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T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1433475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P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888268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2343060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2797852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3707437" y="6996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4162230" y="6996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252645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D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3707437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4162230" y="115898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G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978683" y="161468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1433475" y="161468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1888268" y="161468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2343060" y="161468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B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2797852" y="161468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B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978683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1433475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P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888268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2343060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I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2797852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3252645" y="161468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I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826847" y="1614680"/>
            <a:ext cx="21597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T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4162230" y="161468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252645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707437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H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162230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I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617022" y="207401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978683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1433475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1888268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2343060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2797852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I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978683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1433475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I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1888268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2343060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2797852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3252645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L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3707437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B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4162230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4617022" y="252971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3252645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3707437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U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4162230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J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4617022" y="298905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978683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1433475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D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1888268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2343060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2797852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978683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1433475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1888268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2343060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T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2797852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3252645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3707437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4162230" y="3444747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T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3252645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3707437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G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4162230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4617022" y="3904084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978683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B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1433475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1888268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2343060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2797852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978683" y="475347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1433475" y="475347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U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1888268" y="475347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2343060" y="475347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D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2797852" y="475347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3252645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T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3707437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H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4162230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U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4617022" y="4294139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3390919" y="4753476"/>
            <a:ext cx="178243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Y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3707437" y="475347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4162230" y="475347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4617022" y="4770488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G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1545542" y="6275095"/>
            <a:ext cx="1165057" cy="39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9"/>
              </a:lnSpc>
            </a:pPr>
            <a:r>
              <a:rPr lang="en-US" sz="1927" spc="28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How many 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5029200" y="70922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5029200" y="116855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M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5029200" y="16242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5029200" y="208359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K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5483992" y="2083590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D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5029200" y="253928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V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5483992" y="253928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Y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5029200" y="299862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5483992" y="299862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G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5029200" y="391365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5029200" y="4303712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T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5029200" y="4763048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G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5483992" y="4780061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999990" y="51820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L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1454782" y="51820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1909575" y="51820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W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2364367" y="51820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2819160" y="51820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3273952" y="51820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3728744" y="51820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P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4183537" y="5182053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4638329" y="5199065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5050507" y="5191626"/>
            <a:ext cx="454792" cy="44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559">
                <a:solidFill>
                  <a:srgbClr val="262626"/>
                </a:solidFill>
                <a:latin typeface="Handyman"/>
                <a:ea typeface="Handyman"/>
                <a:cs typeface="Handyman"/>
                <a:sym typeface="Handyman"/>
              </a:rPr>
              <a:t>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270" y="5776138"/>
            <a:ext cx="1234882" cy="1234882"/>
          </a:xfrm>
          <a:custGeom>
            <a:avLst/>
            <a:gdLst/>
            <a:ahLst/>
            <a:cxnLst/>
            <a:rect l="l" t="t" r="r" b="b"/>
            <a:pathLst>
              <a:path w="1234882" h="1234882">
                <a:moveTo>
                  <a:pt x="0" y="0"/>
                </a:moveTo>
                <a:lnTo>
                  <a:pt x="1234883" y="0"/>
                </a:lnTo>
                <a:lnTo>
                  <a:pt x="1234883" y="1234883"/>
                </a:lnTo>
                <a:lnTo>
                  <a:pt x="0" y="1234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95438" y="6004173"/>
            <a:ext cx="1234882" cy="1234882"/>
          </a:xfrm>
          <a:custGeom>
            <a:avLst/>
            <a:gdLst/>
            <a:ahLst/>
            <a:cxnLst/>
            <a:rect l="l" t="t" r="r" b="b"/>
            <a:pathLst>
              <a:path w="1234882" h="1234882">
                <a:moveTo>
                  <a:pt x="0" y="0"/>
                </a:moveTo>
                <a:lnTo>
                  <a:pt x="1234882" y="0"/>
                </a:lnTo>
                <a:lnTo>
                  <a:pt x="1234882" y="1234883"/>
                </a:lnTo>
                <a:lnTo>
                  <a:pt x="0" y="1234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854254" y="5856983"/>
            <a:ext cx="1234882" cy="1234882"/>
          </a:xfrm>
          <a:custGeom>
            <a:avLst/>
            <a:gdLst/>
            <a:ahLst/>
            <a:cxnLst/>
            <a:rect l="l" t="t" r="r" b="b"/>
            <a:pathLst>
              <a:path w="1234882" h="1234882">
                <a:moveTo>
                  <a:pt x="0" y="0"/>
                </a:moveTo>
                <a:lnTo>
                  <a:pt x="1234883" y="0"/>
                </a:lnTo>
                <a:lnTo>
                  <a:pt x="1234883" y="1234883"/>
                </a:lnTo>
                <a:lnTo>
                  <a:pt x="0" y="1234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293683" y="5623834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7549460" y="5623834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7794871" y="5623834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8051900" y="5623834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8311205" y="5623834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8566982" y="5623834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7293683" y="6008936"/>
            <a:ext cx="23136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7580919" y="6008936"/>
            <a:ext cx="23136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7856514" y="6008936"/>
            <a:ext cx="23136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8145156" y="6008936"/>
            <a:ext cx="23136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7293683" y="6403876"/>
            <a:ext cx="23136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7580919" y="6403876"/>
            <a:ext cx="23136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7856514" y="6403876"/>
            <a:ext cx="23136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8145156" y="6403876"/>
            <a:ext cx="23136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293683" y="6774837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7549460" y="6774837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7794871" y="6774837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8051900" y="6774837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7293683" y="7173982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7549460" y="7173982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7794871" y="7173982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>
            <a:off x="8051900" y="7173982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>
            <a:off x="8311205" y="7173982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>
            <a:off x="8145156" y="6403876"/>
            <a:ext cx="23136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8311205" y="7173982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4036547" y="1881886"/>
            <a:ext cx="2152072" cy="2152072"/>
          </a:xfrm>
          <a:custGeom>
            <a:avLst/>
            <a:gdLst/>
            <a:ahLst/>
            <a:cxnLst/>
            <a:rect l="l" t="t" r="r" b="b"/>
            <a:pathLst>
              <a:path w="2152072" h="2152072">
                <a:moveTo>
                  <a:pt x="0" y="0"/>
                </a:moveTo>
                <a:lnTo>
                  <a:pt x="2152073" y="0"/>
                </a:lnTo>
                <a:lnTo>
                  <a:pt x="2152073" y="2152072"/>
                </a:lnTo>
                <a:lnTo>
                  <a:pt x="0" y="2152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324736" y="1853702"/>
            <a:ext cx="1376287" cy="2180256"/>
          </a:xfrm>
          <a:custGeom>
            <a:avLst/>
            <a:gdLst/>
            <a:ahLst/>
            <a:cxnLst/>
            <a:rect l="l" t="t" r="r" b="b"/>
            <a:pathLst>
              <a:path w="1376287" h="2180256">
                <a:moveTo>
                  <a:pt x="0" y="0"/>
                </a:moveTo>
                <a:lnTo>
                  <a:pt x="1376286" y="0"/>
                </a:lnTo>
                <a:lnTo>
                  <a:pt x="1376286" y="2180256"/>
                </a:lnTo>
                <a:lnTo>
                  <a:pt x="0" y="2180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7340092" y="1853702"/>
            <a:ext cx="1684502" cy="2131157"/>
          </a:xfrm>
          <a:custGeom>
            <a:avLst/>
            <a:gdLst/>
            <a:ahLst/>
            <a:cxnLst/>
            <a:rect l="l" t="t" r="r" b="b"/>
            <a:pathLst>
              <a:path w="1684502" h="2131157">
                <a:moveTo>
                  <a:pt x="0" y="0"/>
                </a:moveTo>
                <a:lnTo>
                  <a:pt x="1684502" y="0"/>
                </a:lnTo>
                <a:lnTo>
                  <a:pt x="1684502" y="2131157"/>
                </a:lnTo>
                <a:lnTo>
                  <a:pt x="0" y="21311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4056098" y="5400152"/>
            <a:ext cx="1848103" cy="2223282"/>
          </a:xfrm>
          <a:custGeom>
            <a:avLst/>
            <a:gdLst/>
            <a:ahLst/>
            <a:cxnLst/>
            <a:rect l="l" t="t" r="r" b="b"/>
            <a:pathLst>
              <a:path w="1848103" h="2223282">
                <a:moveTo>
                  <a:pt x="0" y="0"/>
                </a:moveTo>
                <a:lnTo>
                  <a:pt x="1848103" y="0"/>
                </a:lnTo>
                <a:lnTo>
                  <a:pt x="1848103" y="2223282"/>
                </a:lnTo>
                <a:lnTo>
                  <a:pt x="0" y="22232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6977195" y="4940427"/>
            <a:ext cx="2047399" cy="283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2"/>
              </a:lnSpc>
            </a:pPr>
            <a:r>
              <a:rPr lang="en-US" sz="161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WORD SCRAMBLE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111359" y="5452668"/>
            <a:ext cx="1128127" cy="28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rsaete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11359" y="5840205"/>
            <a:ext cx="1128127" cy="28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sgge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111359" y="6227741"/>
            <a:ext cx="1128127" cy="28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tnuh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52732" y="7008144"/>
            <a:ext cx="1128127" cy="28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ynadc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39264" y="1393432"/>
            <a:ext cx="1011783" cy="25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sz="1478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COLOR ME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208102" y="1367159"/>
            <a:ext cx="1849589" cy="24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"/>
              </a:lnSpc>
            </a:pPr>
            <a:r>
              <a:rPr lang="en-US" sz="142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HELP THE DINO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55337" y="1357634"/>
            <a:ext cx="1044087" cy="53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6"/>
              </a:lnSpc>
            </a:pPr>
            <a:r>
              <a:rPr lang="en-US" sz="152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COLOR ME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36395" y="5227477"/>
            <a:ext cx="830633" cy="44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8"/>
              </a:lnSpc>
            </a:pPr>
            <a:r>
              <a:rPr lang="en-US" sz="1241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TIC- TAC- TOE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271276" y="125105"/>
            <a:ext cx="5515849" cy="82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5"/>
              </a:lnSpc>
            </a:pPr>
            <a:r>
              <a:rPr lang="en-US" sz="4768" dirty="0">
                <a:solidFill>
                  <a:srgbClr val="262626"/>
                </a:solidFill>
                <a:latin typeface="Goffik-Outline" panose="02000906030000020004" pitchFamily="2" charset="0"/>
                <a:ea typeface="Archivo Black"/>
                <a:cs typeface="Archivo Black"/>
                <a:sym typeface="Archivo Black"/>
              </a:rPr>
              <a:t>EASTER GAMES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484422" y="4992761"/>
            <a:ext cx="1011783" cy="50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sz="1478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COLOR ME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97562" y="5292014"/>
            <a:ext cx="830633" cy="44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8"/>
              </a:lnSpc>
            </a:pPr>
            <a:r>
              <a:rPr lang="en-US" sz="1241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TIC- TAC- TOE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076934" y="5227477"/>
            <a:ext cx="830633" cy="44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8"/>
              </a:lnSpc>
            </a:pPr>
            <a:r>
              <a:rPr lang="en-US" sz="1241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TIC- TAC- TOE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052732" y="6604237"/>
            <a:ext cx="1128127" cy="28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sepep</a:t>
            </a:r>
          </a:p>
        </p:txBody>
      </p:sp>
      <p:sp>
        <p:nvSpPr>
          <p:cNvPr id="48" name="AutoShape 48"/>
          <p:cNvSpPr/>
          <p:nvPr/>
        </p:nvSpPr>
        <p:spPr>
          <a:xfrm>
            <a:off x="8360959" y="6774837"/>
            <a:ext cx="20602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914685" y="6149653"/>
            <a:ext cx="397209" cy="1640897"/>
          </a:xfrm>
          <a:custGeom>
            <a:avLst/>
            <a:gdLst/>
            <a:ahLst/>
            <a:cxnLst/>
            <a:rect l="l" t="t" r="r" b="b"/>
            <a:pathLst>
              <a:path w="397209" h="1640897">
                <a:moveTo>
                  <a:pt x="0" y="0"/>
                </a:moveTo>
                <a:lnTo>
                  <a:pt x="397210" y="0"/>
                </a:lnTo>
                <a:lnTo>
                  <a:pt x="397210" y="1640897"/>
                </a:lnTo>
                <a:lnTo>
                  <a:pt x="0" y="164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38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2914685" y="6753347"/>
            <a:ext cx="397209" cy="1640897"/>
          </a:xfrm>
          <a:custGeom>
            <a:avLst/>
            <a:gdLst/>
            <a:ahLst/>
            <a:cxnLst/>
            <a:rect l="l" t="t" r="r" b="b"/>
            <a:pathLst>
              <a:path w="397209" h="1640897">
                <a:moveTo>
                  <a:pt x="0" y="0"/>
                </a:moveTo>
                <a:lnTo>
                  <a:pt x="397210" y="0"/>
                </a:lnTo>
                <a:lnTo>
                  <a:pt x="397210" y="1640897"/>
                </a:lnTo>
                <a:lnTo>
                  <a:pt x="0" y="164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38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4912326" y="6149653"/>
            <a:ext cx="397209" cy="1640897"/>
          </a:xfrm>
          <a:custGeom>
            <a:avLst/>
            <a:gdLst/>
            <a:ahLst/>
            <a:cxnLst/>
            <a:rect l="l" t="t" r="r" b="b"/>
            <a:pathLst>
              <a:path w="397209" h="1640897">
                <a:moveTo>
                  <a:pt x="0" y="0"/>
                </a:moveTo>
                <a:lnTo>
                  <a:pt x="397209" y="0"/>
                </a:lnTo>
                <a:lnTo>
                  <a:pt x="397209" y="1640897"/>
                </a:lnTo>
                <a:lnTo>
                  <a:pt x="0" y="164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38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4912326" y="6753347"/>
            <a:ext cx="397209" cy="1640897"/>
          </a:xfrm>
          <a:custGeom>
            <a:avLst/>
            <a:gdLst/>
            <a:ahLst/>
            <a:cxnLst/>
            <a:rect l="l" t="t" r="r" b="b"/>
            <a:pathLst>
              <a:path w="397209" h="1640897">
                <a:moveTo>
                  <a:pt x="0" y="0"/>
                </a:moveTo>
                <a:lnTo>
                  <a:pt x="397209" y="0"/>
                </a:lnTo>
                <a:lnTo>
                  <a:pt x="397209" y="1640897"/>
                </a:lnTo>
                <a:lnTo>
                  <a:pt x="0" y="164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38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6909966" y="6149653"/>
            <a:ext cx="397209" cy="1640897"/>
          </a:xfrm>
          <a:custGeom>
            <a:avLst/>
            <a:gdLst/>
            <a:ahLst/>
            <a:cxnLst/>
            <a:rect l="l" t="t" r="r" b="b"/>
            <a:pathLst>
              <a:path w="397209" h="1640897">
                <a:moveTo>
                  <a:pt x="0" y="0"/>
                </a:moveTo>
                <a:lnTo>
                  <a:pt x="397210" y="0"/>
                </a:lnTo>
                <a:lnTo>
                  <a:pt x="397210" y="1640897"/>
                </a:lnTo>
                <a:lnTo>
                  <a:pt x="0" y="164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38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6909966" y="6753347"/>
            <a:ext cx="397209" cy="1640897"/>
          </a:xfrm>
          <a:custGeom>
            <a:avLst/>
            <a:gdLst/>
            <a:ahLst/>
            <a:cxnLst/>
            <a:rect l="l" t="t" r="r" b="b"/>
            <a:pathLst>
              <a:path w="397209" h="1640897">
                <a:moveTo>
                  <a:pt x="0" y="0"/>
                </a:moveTo>
                <a:lnTo>
                  <a:pt x="397210" y="0"/>
                </a:lnTo>
                <a:lnTo>
                  <a:pt x="397210" y="1640897"/>
                </a:lnTo>
                <a:lnTo>
                  <a:pt x="0" y="164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38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648676" y="44504"/>
            <a:ext cx="4761048" cy="51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8"/>
              </a:lnSpc>
            </a:pPr>
            <a:r>
              <a:rPr lang="en-US" sz="3034" dirty="0">
                <a:solidFill>
                  <a:srgbClr val="FF67B6"/>
                </a:solidFill>
                <a:latin typeface="Jumble"/>
                <a:ea typeface="Jumble"/>
                <a:cs typeface="Jumble"/>
                <a:sym typeface="Jumble"/>
              </a:rPr>
              <a:t>Easter COLOR BY NUMBER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00858" y="6733397"/>
            <a:ext cx="217403" cy="28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7"/>
              </a:lnSpc>
              <a:spcBef>
                <a:spcPct val="0"/>
              </a:spcBef>
            </a:pPr>
            <a:r>
              <a:rPr lang="en-US" sz="165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00858" y="7337091"/>
            <a:ext cx="217403" cy="28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7"/>
              </a:lnSpc>
              <a:spcBef>
                <a:spcPct val="0"/>
              </a:spcBef>
            </a:pPr>
            <a:r>
              <a:rPr lang="en-US" sz="165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97372" y="6733397"/>
            <a:ext cx="193110" cy="28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7"/>
              </a:lnSpc>
              <a:spcBef>
                <a:spcPct val="0"/>
              </a:spcBef>
            </a:pPr>
            <a:r>
              <a:rPr lang="en-US" sz="165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97372" y="7366893"/>
            <a:ext cx="193110" cy="28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7"/>
              </a:lnSpc>
              <a:spcBef>
                <a:spcPct val="0"/>
              </a:spcBef>
            </a:pPr>
            <a:r>
              <a:rPr lang="en-US" sz="165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83328" y="6733397"/>
            <a:ext cx="200914" cy="28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7"/>
              </a:lnSpc>
              <a:spcBef>
                <a:spcPct val="0"/>
              </a:spcBef>
            </a:pPr>
            <a:r>
              <a:rPr lang="en-US" sz="165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83328" y="7366893"/>
            <a:ext cx="204795" cy="28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7"/>
              </a:lnSpc>
              <a:spcBef>
                <a:spcPct val="0"/>
              </a:spcBef>
            </a:pPr>
            <a:r>
              <a:rPr lang="en-US" sz="1655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77922" y="6800541"/>
            <a:ext cx="697124" cy="25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purple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77922" y="7403754"/>
            <a:ext cx="697124" cy="25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yellow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1017" y="6800541"/>
            <a:ext cx="697124" cy="25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white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91017" y="7403754"/>
            <a:ext cx="697124" cy="25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pink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94838" y="6800541"/>
            <a:ext cx="697124" cy="25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blue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94838" y="7403754"/>
            <a:ext cx="697124" cy="25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6"/>
              </a:lnSpc>
              <a:spcBef>
                <a:spcPct val="0"/>
              </a:spcBef>
            </a:pPr>
            <a:r>
              <a:rPr lang="en-US" sz="149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orange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96850" y="6271753"/>
            <a:ext cx="1021817" cy="25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6"/>
              </a:lnSpc>
              <a:spcBef>
                <a:spcPct val="0"/>
              </a:spcBef>
            </a:pPr>
            <a:r>
              <a:rPr lang="en-US" sz="149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Color Key: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070279" y="1017144"/>
            <a:ext cx="5917841" cy="4978384"/>
            <a:chOff x="0" y="0"/>
            <a:chExt cx="7890455" cy="663784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90455" cy="6637846"/>
            </a:xfrm>
            <a:custGeom>
              <a:avLst/>
              <a:gdLst/>
              <a:ahLst/>
              <a:cxnLst/>
              <a:rect l="l" t="t" r="r" b="b"/>
              <a:pathLst>
                <a:path w="7890455" h="6637846">
                  <a:moveTo>
                    <a:pt x="0" y="0"/>
                  </a:moveTo>
                  <a:lnTo>
                    <a:pt x="7890455" y="0"/>
                  </a:lnTo>
                  <a:lnTo>
                    <a:pt x="7890455" y="6637846"/>
                  </a:lnTo>
                  <a:lnTo>
                    <a:pt x="0" y="6637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129570" y="3788104"/>
              <a:ext cx="380072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1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552896" y="5311376"/>
              <a:ext cx="407048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3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202778" y="1972378"/>
              <a:ext cx="240563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6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202778" y="5856454"/>
              <a:ext cx="240563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2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987853" y="1303729"/>
              <a:ext cx="225987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4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202778" y="3022741"/>
              <a:ext cx="240563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5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052041" y="2355119"/>
              <a:ext cx="323597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34139" y="1339667"/>
              <a:ext cx="254534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3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764498" y="301816"/>
              <a:ext cx="315862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3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193353" y="4097265"/>
              <a:ext cx="315788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4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035189" y="1734983"/>
              <a:ext cx="254534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4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29250" y="1932641"/>
              <a:ext cx="297880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4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593816" y="4555177"/>
              <a:ext cx="236021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4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202778" y="4654007"/>
              <a:ext cx="240563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4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202778" y="301816"/>
              <a:ext cx="240563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5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129570" y="2600706"/>
              <a:ext cx="289368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202778" y="732893"/>
              <a:ext cx="240563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1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202778" y="1537325"/>
              <a:ext cx="240563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4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548692" y="1263992"/>
              <a:ext cx="270226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2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905491" y="1263992"/>
              <a:ext cx="196544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1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5202778" y="1263992"/>
              <a:ext cx="240563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5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844297" y="1263992"/>
              <a:ext cx="271229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6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6526225" y="1263992"/>
              <a:ext cx="244521" cy="21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 b="1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421" y="6042003"/>
            <a:ext cx="9760906" cy="1538021"/>
          </a:xfrm>
          <a:custGeom>
            <a:avLst/>
            <a:gdLst/>
            <a:ahLst/>
            <a:cxnLst/>
            <a:rect l="l" t="t" r="r" b="b"/>
            <a:pathLst>
              <a:path w="9760906" h="1538021">
                <a:moveTo>
                  <a:pt x="0" y="0"/>
                </a:moveTo>
                <a:lnTo>
                  <a:pt x="9760905" y="0"/>
                </a:lnTo>
                <a:lnTo>
                  <a:pt x="9760905" y="1538021"/>
                </a:lnTo>
                <a:lnTo>
                  <a:pt x="0" y="1538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818395" y="66142"/>
            <a:ext cx="3189046" cy="16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Instructions:</a:t>
            </a:r>
          </a:p>
          <a:p>
            <a:pPr algn="r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Print and color the easter paper crown template</a:t>
            </a:r>
          </a:p>
          <a:p>
            <a:pPr algn="l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Cut out the template along the outer lines</a:t>
            </a:r>
          </a:p>
          <a:p>
            <a:pPr algn="r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Cut the 2-inch wide strips of paper and attach them</a:t>
            </a:r>
          </a:p>
          <a:p>
            <a:pPr algn="l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end to end</a:t>
            </a:r>
          </a:p>
          <a:p>
            <a:pPr algn="ctr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Attach the easter bunny crown template to the paper</a:t>
            </a:r>
          </a:p>
          <a:p>
            <a:pPr algn="l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strips</a:t>
            </a:r>
          </a:p>
          <a:p>
            <a:pPr algn="l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Fasten the two ends of the paper strip together to</a:t>
            </a:r>
          </a:p>
          <a:p>
            <a:pPr algn="l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create a circle</a:t>
            </a:r>
          </a:p>
          <a:p>
            <a:pPr algn="l">
              <a:lnSpc>
                <a:spcPts val="1327"/>
              </a:lnSpc>
            </a:pPr>
            <a:r>
              <a:rPr lang="en-US" sz="995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Wear your easter paper crown proudly!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31170" y="63348"/>
            <a:ext cx="2396060" cy="132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6"/>
              </a:lnSpc>
            </a:pPr>
            <a:r>
              <a:rPr lang="en-US" sz="1393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Materials: </a:t>
            </a:r>
          </a:p>
          <a:p>
            <a:pPr algn="ctr" rtl="1">
              <a:lnSpc>
                <a:spcPts val="1856"/>
              </a:lnSpc>
            </a:pPr>
            <a:endParaRPr lang="en-US" sz="1393">
              <a:solidFill>
                <a:srgbClr val="000000"/>
              </a:solidFill>
              <a:latin typeface="Jumble"/>
              <a:ea typeface="Jumble"/>
              <a:cs typeface="Jumble"/>
              <a:sym typeface="Jumble"/>
            </a:endParaRPr>
          </a:p>
          <a:p>
            <a:pPr algn="ctr">
              <a:lnSpc>
                <a:spcPts val="1856"/>
              </a:lnSpc>
            </a:pPr>
            <a:r>
              <a:rPr lang="en-US" sz="1393">
                <a:solidFill>
                  <a:srgbClr val="000000"/>
                </a:solidFill>
                <a:latin typeface="Jumble"/>
                <a:ea typeface="Jumble"/>
                <a:cs typeface="Jumble"/>
                <a:sym typeface="Jumble"/>
              </a:rPr>
              <a:t>White cardstock, coloring materials, scissors, tape/glue, easter paper crown printable template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6398" y="221565"/>
            <a:ext cx="2451830" cy="123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3678">
                <a:solidFill>
                  <a:srgbClr val="FF67B6"/>
                </a:solidFill>
                <a:latin typeface="Jumble"/>
                <a:ea typeface="Jumble"/>
                <a:cs typeface="Jumble"/>
                <a:sym typeface="Jumble"/>
              </a:rPr>
              <a:t>Easter Paper</a:t>
            </a:r>
          </a:p>
          <a:p>
            <a:pPr algn="l">
              <a:lnSpc>
                <a:spcPts val="3163"/>
              </a:lnSpc>
            </a:pPr>
            <a:r>
              <a:rPr lang="en-US" sz="3678">
                <a:solidFill>
                  <a:srgbClr val="FF67B6"/>
                </a:solidFill>
                <a:latin typeface="Jumble"/>
                <a:ea typeface="Jumble"/>
                <a:cs typeface="Jumble"/>
                <a:sym typeface="Jumble"/>
              </a:rPr>
              <a:t>Crown</a:t>
            </a:r>
          </a:p>
        </p:txBody>
      </p:sp>
      <p:sp>
        <p:nvSpPr>
          <p:cNvPr id="6" name="Freeform 6"/>
          <p:cNvSpPr/>
          <p:nvPr/>
        </p:nvSpPr>
        <p:spPr>
          <a:xfrm>
            <a:off x="63503" y="5936211"/>
            <a:ext cx="10058400" cy="2276475"/>
          </a:xfrm>
          <a:custGeom>
            <a:avLst/>
            <a:gdLst/>
            <a:ahLst/>
            <a:cxnLst/>
            <a:rect l="l" t="t" r="r" b="b"/>
            <a:pathLst>
              <a:path w="10058400" h="2276475">
                <a:moveTo>
                  <a:pt x="0" y="0"/>
                </a:moveTo>
                <a:lnTo>
                  <a:pt x="10058400" y="0"/>
                </a:lnTo>
                <a:lnTo>
                  <a:pt x="10058400" y="2276475"/>
                </a:lnTo>
                <a:lnTo>
                  <a:pt x="0" y="2276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3503" y="1385777"/>
            <a:ext cx="9994897" cy="4505622"/>
          </a:xfrm>
          <a:custGeom>
            <a:avLst/>
            <a:gdLst/>
            <a:ahLst/>
            <a:cxnLst/>
            <a:rect l="l" t="t" r="r" b="b"/>
            <a:pathLst>
              <a:path w="9994897" h="4505622">
                <a:moveTo>
                  <a:pt x="0" y="0"/>
                </a:moveTo>
                <a:lnTo>
                  <a:pt x="9994897" y="0"/>
                </a:lnTo>
                <a:lnTo>
                  <a:pt x="9994897" y="4505622"/>
                </a:lnTo>
                <a:lnTo>
                  <a:pt x="0" y="45056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527154" y="3196430"/>
            <a:ext cx="4935522" cy="2289774"/>
          </a:xfrm>
          <a:custGeom>
            <a:avLst/>
            <a:gdLst/>
            <a:ahLst/>
            <a:cxnLst/>
            <a:rect l="l" t="t" r="r" b="b"/>
            <a:pathLst>
              <a:path w="4935522" h="2289774">
                <a:moveTo>
                  <a:pt x="0" y="0"/>
                </a:moveTo>
                <a:lnTo>
                  <a:pt x="4935522" y="0"/>
                </a:lnTo>
                <a:lnTo>
                  <a:pt x="4935522" y="2289774"/>
                </a:lnTo>
                <a:lnTo>
                  <a:pt x="0" y="228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5545" t="-221007" r="-23382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4143" y="3196430"/>
            <a:ext cx="375215" cy="163555"/>
          </a:xfrm>
          <a:custGeom>
            <a:avLst/>
            <a:gdLst/>
            <a:ahLst/>
            <a:cxnLst/>
            <a:rect l="l" t="t" r="r" b="b"/>
            <a:pathLst>
              <a:path w="375215" h="163555">
                <a:moveTo>
                  <a:pt x="0" y="0"/>
                </a:moveTo>
                <a:lnTo>
                  <a:pt x="375215" y="0"/>
                </a:lnTo>
                <a:lnTo>
                  <a:pt x="375215" y="163555"/>
                </a:lnTo>
                <a:lnTo>
                  <a:pt x="0" y="1635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876" y="4030904"/>
            <a:ext cx="9760906" cy="1538021"/>
          </a:xfrm>
          <a:custGeom>
            <a:avLst/>
            <a:gdLst/>
            <a:ahLst/>
            <a:cxnLst/>
            <a:rect l="l" t="t" r="r" b="b"/>
            <a:pathLst>
              <a:path w="9760906" h="1538021">
                <a:moveTo>
                  <a:pt x="0" y="0"/>
                </a:moveTo>
                <a:lnTo>
                  <a:pt x="9760905" y="0"/>
                </a:lnTo>
                <a:lnTo>
                  <a:pt x="9760905" y="1538021"/>
                </a:lnTo>
                <a:lnTo>
                  <a:pt x="0" y="1538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48" y="923106"/>
            <a:ext cx="9760906" cy="1538021"/>
          </a:xfrm>
          <a:custGeom>
            <a:avLst/>
            <a:gdLst/>
            <a:ahLst/>
            <a:cxnLst/>
            <a:rect l="l" t="t" r="r" b="b"/>
            <a:pathLst>
              <a:path w="9760906" h="1538021">
                <a:moveTo>
                  <a:pt x="0" y="0"/>
                </a:moveTo>
                <a:lnTo>
                  <a:pt x="9760906" y="0"/>
                </a:lnTo>
                <a:lnTo>
                  <a:pt x="9760906" y="1538021"/>
                </a:lnTo>
                <a:lnTo>
                  <a:pt x="0" y="1538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5421" y="5584803"/>
            <a:ext cx="9760906" cy="1538021"/>
          </a:xfrm>
          <a:custGeom>
            <a:avLst/>
            <a:gdLst/>
            <a:ahLst/>
            <a:cxnLst/>
            <a:rect l="l" t="t" r="r" b="b"/>
            <a:pathLst>
              <a:path w="9760906" h="1538021">
                <a:moveTo>
                  <a:pt x="0" y="0"/>
                </a:moveTo>
                <a:lnTo>
                  <a:pt x="9760905" y="0"/>
                </a:lnTo>
                <a:lnTo>
                  <a:pt x="9760905" y="1538021"/>
                </a:lnTo>
                <a:lnTo>
                  <a:pt x="0" y="1538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4184" y="2477005"/>
            <a:ext cx="9760906" cy="1538021"/>
          </a:xfrm>
          <a:custGeom>
            <a:avLst/>
            <a:gdLst/>
            <a:ahLst/>
            <a:cxnLst/>
            <a:rect l="l" t="t" r="r" b="b"/>
            <a:pathLst>
              <a:path w="9760906" h="1538021">
                <a:moveTo>
                  <a:pt x="0" y="0"/>
                </a:moveTo>
                <a:lnTo>
                  <a:pt x="9760905" y="0"/>
                </a:lnTo>
                <a:lnTo>
                  <a:pt x="9760905" y="1538021"/>
                </a:lnTo>
                <a:lnTo>
                  <a:pt x="0" y="1538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293887" y="304799"/>
            <a:ext cx="5630913" cy="178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55"/>
              </a:lnSpc>
            </a:pPr>
            <a:r>
              <a:rPr lang="en-US" sz="103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 - ADDITIONAL PIECES FOR PAPER STRIPS IN ORDER TO MAKE MULTIPLE SIZES.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014" y="0"/>
            <a:ext cx="9769412" cy="7772400"/>
          </a:xfrm>
          <a:custGeom>
            <a:avLst/>
            <a:gdLst/>
            <a:ahLst/>
            <a:cxnLst/>
            <a:rect l="l" t="t" r="r" b="b"/>
            <a:pathLst>
              <a:path w="9769412" h="7772400">
                <a:moveTo>
                  <a:pt x="0" y="0"/>
                </a:moveTo>
                <a:lnTo>
                  <a:pt x="9769411" y="0"/>
                </a:lnTo>
                <a:lnTo>
                  <a:pt x="9769411" y="7772400"/>
                </a:lnTo>
                <a:lnTo>
                  <a:pt x="0" y="7772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10099"/>
            <a:ext cx="10058400" cy="2276475"/>
          </a:xfrm>
          <a:custGeom>
            <a:avLst/>
            <a:gdLst/>
            <a:ahLst/>
            <a:cxnLst/>
            <a:rect l="l" t="t" r="r" b="b"/>
            <a:pathLst>
              <a:path w="10058400" h="2276475">
                <a:moveTo>
                  <a:pt x="0" y="0"/>
                </a:moveTo>
                <a:lnTo>
                  <a:pt x="10058400" y="0"/>
                </a:lnTo>
                <a:lnTo>
                  <a:pt x="10058400" y="2276475"/>
                </a:lnTo>
                <a:lnTo>
                  <a:pt x="0" y="2276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63503" y="455095"/>
            <a:ext cx="10185397" cy="4591498"/>
          </a:xfrm>
          <a:custGeom>
            <a:avLst/>
            <a:gdLst/>
            <a:ahLst/>
            <a:cxnLst/>
            <a:rect l="l" t="t" r="r" b="b"/>
            <a:pathLst>
              <a:path w="10185397" h="4591498">
                <a:moveTo>
                  <a:pt x="0" y="0"/>
                </a:moveTo>
                <a:lnTo>
                  <a:pt x="10185397" y="0"/>
                </a:lnTo>
                <a:lnTo>
                  <a:pt x="10185397" y="4591498"/>
                </a:lnTo>
                <a:lnTo>
                  <a:pt x="0" y="459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2495998"/>
            <a:ext cx="371475" cy="161925"/>
          </a:xfrm>
          <a:custGeom>
            <a:avLst/>
            <a:gdLst/>
            <a:ahLst/>
            <a:cxnLst/>
            <a:rect l="l" t="t" r="r" b="b"/>
            <a:pathLst>
              <a:path w="371475" h="161925">
                <a:moveTo>
                  <a:pt x="0" y="0"/>
                </a:moveTo>
                <a:lnTo>
                  <a:pt x="371475" y="0"/>
                </a:lnTo>
                <a:lnTo>
                  <a:pt x="371475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222180">
            <a:off x="183251" y="3017225"/>
            <a:ext cx="1514475" cy="1733550"/>
            <a:chOff x="0" y="0"/>
            <a:chExt cx="2019300" cy="2311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9300" cy="2311400"/>
            </a:xfrm>
            <a:custGeom>
              <a:avLst/>
              <a:gdLst/>
              <a:ahLst/>
              <a:cxnLst/>
              <a:rect l="l" t="t" r="r" b="b"/>
              <a:pathLst>
                <a:path w="2019300" h="2311400">
                  <a:moveTo>
                    <a:pt x="2019300" y="0"/>
                  </a:moveTo>
                  <a:lnTo>
                    <a:pt x="0" y="0"/>
                  </a:lnTo>
                  <a:lnTo>
                    <a:pt x="0" y="2311400"/>
                  </a:lnTo>
                  <a:lnTo>
                    <a:pt x="2019300" y="2311400"/>
                  </a:lnTo>
                  <a:lnTo>
                    <a:pt x="201930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228960">
            <a:off x="8299685" y="3017253"/>
            <a:ext cx="1514475" cy="1733550"/>
            <a:chOff x="0" y="0"/>
            <a:chExt cx="2019300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19300" cy="2311400"/>
            </a:xfrm>
            <a:custGeom>
              <a:avLst/>
              <a:gdLst/>
              <a:ahLst/>
              <a:cxnLst/>
              <a:rect l="l" t="t" r="r" b="b"/>
              <a:pathLst>
                <a:path w="2019300" h="2311400">
                  <a:moveTo>
                    <a:pt x="0" y="0"/>
                  </a:moveTo>
                  <a:lnTo>
                    <a:pt x="0" y="2311400"/>
                  </a:lnTo>
                  <a:lnTo>
                    <a:pt x="2019300" y="2311400"/>
                  </a:lnTo>
                  <a:lnTo>
                    <a:pt x="2019300" y="2035175"/>
                  </a:lnTo>
                  <a:lnTo>
                    <a:pt x="20193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b="-5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14103" y="5478170"/>
            <a:ext cx="1514475" cy="1733550"/>
          </a:xfrm>
          <a:custGeom>
            <a:avLst/>
            <a:gdLst/>
            <a:ahLst/>
            <a:cxnLst/>
            <a:rect l="l" t="t" r="r" b="b"/>
            <a:pathLst>
              <a:path w="1514475" h="1733550">
                <a:moveTo>
                  <a:pt x="0" y="0"/>
                </a:moveTo>
                <a:lnTo>
                  <a:pt x="1514475" y="0"/>
                </a:lnTo>
                <a:lnTo>
                  <a:pt x="1514475" y="1733550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30241" y="5478170"/>
            <a:ext cx="1514475" cy="1733550"/>
          </a:xfrm>
          <a:custGeom>
            <a:avLst/>
            <a:gdLst/>
            <a:ahLst/>
            <a:cxnLst/>
            <a:rect l="l" t="t" r="r" b="b"/>
            <a:pathLst>
              <a:path w="1514475" h="1733550">
                <a:moveTo>
                  <a:pt x="0" y="0"/>
                </a:moveTo>
                <a:lnTo>
                  <a:pt x="1514475" y="0"/>
                </a:lnTo>
                <a:lnTo>
                  <a:pt x="1514475" y="1733550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1" b="-5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919479" y="5478170"/>
            <a:ext cx="1514475" cy="1733550"/>
          </a:xfrm>
          <a:custGeom>
            <a:avLst/>
            <a:gdLst/>
            <a:ahLst/>
            <a:cxnLst/>
            <a:rect l="l" t="t" r="r" b="b"/>
            <a:pathLst>
              <a:path w="1514475" h="1733550">
                <a:moveTo>
                  <a:pt x="0" y="0"/>
                </a:moveTo>
                <a:lnTo>
                  <a:pt x="1514475" y="0"/>
                </a:lnTo>
                <a:lnTo>
                  <a:pt x="1514475" y="1733550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624865" y="5478170"/>
            <a:ext cx="1514475" cy="1733550"/>
          </a:xfrm>
          <a:custGeom>
            <a:avLst/>
            <a:gdLst/>
            <a:ahLst/>
            <a:cxnLst/>
            <a:rect l="l" t="t" r="r" b="b"/>
            <a:pathLst>
              <a:path w="1514475" h="1733550">
                <a:moveTo>
                  <a:pt x="0" y="0"/>
                </a:moveTo>
                <a:lnTo>
                  <a:pt x="1514475" y="0"/>
                </a:lnTo>
                <a:lnTo>
                  <a:pt x="1514475" y="1733550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1" b="-5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570914" y="587559"/>
            <a:ext cx="914400" cy="1362075"/>
          </a:xfrm>
          <a:custGeom>
            <a:avLst/>
            <a:gdLst/>
            <a:ahLst/>
            <a:cxnLst/>
            <a:rect l="l" t="t" r="r" b="b"/>
            <a:pathLst>
              <a:path w="914400" h="1362075">
                <a:moveTo>
                  <a:pt x="0" y="0"/>
                </a:moveTo>
                <a:lnTo>
                  <a:pt x="914400" y="0"/>
                </a:lnTo>
                <a:lnTo>
                  <a:pt x="914400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001279" y="3282782"/>
            <a:ext cx="6047737" cy="1289980"/>
          </a:xfrm>
          <a:custGeom>
            <a:avLst/>
            <a:gdLst/>
            <a:ahLst/>
            <a:cxnLst/>
            <a:rect l="l" t="t" r="r" b="b"/>
            <a:pathLst>
              <a:path w="6047737" h="1289980">
                <a:moveTo>
                  <a:pt x="0" y="0"/>
                </a:moveTo>
                <a:lnTo>
                  <a:pt x="6047737" y="0"/>
                </a:lnTo>
                <a:lnTo>
                  <a:pt x="6047737" y="1289980"/>
                </a:lnTo>
                <a:lnTo>
                  <a:pt x="0" y="1289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131953" y="1997869"/>
            <a:ext cx="3850910" cy="989809"/>
          </a:xfrm>
          <a:custGeom>
            <a:avLst/>
            <a:gdLst/>
            <a:ahLst/>
            <a:cxnLst/>
            <a:rect l="l" t="t" r="r" b="b"/>
            <a:pathLst>
              <a:path w="3850910" h="989809">
                <a:moveTo>
                  <a:pt x="0" y="0"/>
                </a:moveTo>
                <a:lnTo>
                  <a:pt x="3850910" y="0"/>
                </a:lnTo>
                <a:lnTo>
                  <a:pt x="3850910" y="989809"/>
                </a:lnTo>
                <a:lnTo>
                  <a:pt x="0" y="9898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386" y="3287442"/>
            <a:ext cx="3039562" cy="4370850"/>
          </a:xfrm>
          <a:custGeom>
            <a:avLst/>
            <a:gdLst/>
            <a:ahLst/>
            <a:cxnLst/>
            <a:rect l="l" t="t" r="r" b="b"/>
            <a:pathLst>
              <a:path w="3039562" h="4370850">
                <a:moveTo>
                  <a:pt x="0" y="0"/>
                </a:moveTo>
                <a:lnTo>
                  <a:pt x="3039562" y="0"/>
                </a:lnTo>
                <a:lnTo>
                  <a:pt x="3039562" y="4370850"/>
                </a:lnTo>
                <a:lnTo>
                  <a:pt x="0" y="4370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472498" y="3458533"/>
            <a:ext cx="3585902" cy="4313867"/>
          </a:xfrm>
          <a:custGeom>
            <a:avLst/>
            <a:gdLst/>
            <a:ahLst/>
            <a:cxnLst/>
            <a:rect l="l" t="t" r="r" b="b"/>
            <a:pathLst>
              <a:path w="3585902" h="4313867">
                <a:moveTo>
                  <a:pt x="0" y="0"/>
                </a:moveTo>
                <a:lnTo>
                  <a:pt x="3585902" y="0"/>
                </a:lnTo>
                <a:lnTo>
                  <a:pt x="3585902" y="4313867"/>
                </a:lnTo>
                <a:lnTo>
                  <a:pt x="0" y="4313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653852" y="3414863"/>
            <a:ext cx="2750695" cy="4357537"/>
          </a:xfrm>
          <a:custGeom>
            <a:avLst/>
            <a:gdLst/>
            <a:ahLst/>
            <a:cxnLst/>
            <a:rect l="l" t="t" r="r" b="b"/>
            <a:pathLst>
              <a:path w="2750695" h="4357537">
                <a:moveTo>
                  <a:pt x="0" y="0"/>
                </a:moveTo>
                <a:lnTo>
                  <a:pt x="2750696" y="0"/>
                </a:lnTo>
                <a:lnTo>
                  <a:pt x="2750696" y="4357537"/>
                </a:lnTo>
                <a:lnTo>
                  <a:pt x="0" y="4357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912473" y="932267"/>
            <a:ext cx="4233454" cy="126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3696">
                <a:solidFill>
                  <a:srgbClr val="FF67B6"/>
                </a:solidFill>
                <a:latin typeface="Jumble"/>
                <a:ea typeface="Jumble"/>
                <a:cs typeface="Jumble"/>
                <a:sym typeface="Jumble"/>
              </a:rPr>
              <a:t>EASTER COLORING ACTIVITY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441</Words>
  <Application>Microsoft Office PowerPoint</Application>
  <PresentationFormat>Custom</PresentationFormat>
  <Paragraphs>258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Canva Sans Bold</vt:lpstr>
      <vt:lpstr>IBM Plex Sans Condensed</vt:lpstr>
      <vt:lpstr>Cheque</vt:lpstr>
      <vt:lpstr>Lato Bold</vt:lpstr>
      <vt:lpstr>Canva Sans</vt:lpstr>
      <vt:lpstr>Calibri</vt:lpstr>
      <vt:lpstr>Playlist Script</vt:lpstr>
      <vt:lpstr>Handyman</vt:lpstr>
      <vt:lpstr>Arimo Bold</vt:lpstr>
      <vt:lpstr>Goffik-Outline</vt:lpstr>
      <vt:lpstr>Jumble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Kid Craft Bundle</dc:title>
  <dc:creator>Marcy</dc:creator>
  <cp:lastModifiedBy>Marcy Patterson</cp:lastModifiedBy>
  <cp:revision>2</cp:revision>
  <dcterms:created xsi:type="dcterms:W3CDTF">2006-08-16T00:00:00Z</dcterms:created>
  <dcterms:modified xsi:type="dcterms:W3CDTF">2025-01-24T13:49:32Z</dcterms:modified>
  <dc:identifier>DAGdHZeNKuY</dc:identifier>
</cp:coreProperties>
</file>